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72" r:id="rId5"/>
    <p:sldId id="273" r:id="rId6"/>
    <p:sldId id="274" r:id="rId7"/>
    <p:sldId id="268" r:id="rId8"/>
    <p:sldId id="275" r:id="rId9"/>
    <p:sldId id="260" r:id="rId10"/>
    <p:sldId id="264" r:id="rId11"/>
    <p:sldId id="265" r:id="rId12"/>
    <p:sldId id="266" r:id="rId13"/>
    <p:sldId id="276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CFD9"/>
    <a:srgbClr val="010E1A"/>
    <a:srgbClr val="D72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C5AC76-8FD4-AD5B-89F5-70D0680504E2}" v="198" dt="2022-05-02T14:16:28.930"/>
    <p1510:client id="{095D171D-59A8-480B-93E2-9D8DF0CF3E66}" v="414" dt="2022-05-03T00:29:16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FREITAS DE SIQUEIRA ." userId="S::daniel.siqueira@sptech.school::b098c72d-ff2d-4638-8018-e27b4918d89f" providerId="AD" clId="Web-{3B0CF45F-9DD0-418F-B163-28881C11059A}"/>
    <pc:docChg chg="modSld">
      <pc:chgData name="DANIEL FREITAS DE SIQUEIRA ." userId="S::daniel.siqueira@sptech.school::b098c72d-ff2d-4638-8018-e27b4918d89f" providerId="AD" clId="Web-{3B0CF45F-9DD0-418F-B163-28881C11059A}" dt="2022-05-01T18:09:06.535" v="1" actId="1076"/>
      <pc:docMkLst>
        <pc:docMk/>
      </pc:docMkLst>
      <pc:sldChg chg="modSp mod setBg">
        <pc:chgData name="DANIEL FREITAS DE SIQUEIRA ." userId="S::daniel.siqueira@sptech.school::b098c72d-ff2d-4638-8018-e27b4918d89f" providerId="AD" clId="Web-{3B0CF45F-9DD0-418F-B163-28881C11059A}" dt="2022-05-01T18:09:06.535" v="1" actId="1076"/>
        <pc:sldMkLst>
          <pc:docMk/>
          <pc:sldMk cId="1218172148" sldId="256"/>
        </pc:sldMkLst>
        <pc:picChg chg="mod">
          <ac:chgData name="DANIEL FREITAS DE SIQUEIRA ." userId="S::daniel.siqueira@sptech.school::b098c72d-ff2d-4638-8018-e27b4918d89f" providerId="AD" clId="Web-{3B0CF45F-9DD0-418F-B163-28881C11059A}" dt="2022-05-01T18:09:06.535" v="1" actId="1076"/>
          <ac:picMkLst>
            <pc:docMk/>
            <pc:sldMk cId="1218172148" sldId="256"/>
            <ac:picMk id="5" creationId="{614C042B-C7B9-404D-BB0F-7AD5F6A8152D}"/>
          </ac:picMkLst>
        </pc:picChg>
      </pc:sldChg>
    </pc:docChg>
  </pc:docChgLst>
  <pc:docChgLst>
    <pc:chgData name="DAVI GUILHERME SOUZA DE PAULA ." userId="S::davi.paula@sptech.school::a99a6b79-93a6-4be9-8427-de9e22f493b6" providerId="AD" clId="Web-{735945E4-2BDF-F432-B4FA-4DF325D5FFE3}"/>
    <pc:docChg chg="addSld modSld sldOrd">
      <pc:chgData name="DAVI GUILHERME SOUZA DE PAULA ." userId="S::davi.paula@sptech.school::a99a6b79-93a6-4be9-8427-de9e22f493b6" providerId="AD" clId="Web-{735945E4-2BDF-F432-B4FA-4DF325D5FFE3}" dt="2022-04-30T01:04:22.510" v="133" actId="20577"/>
      <pc:docMkLst>
        <pc:docMk/>
      </pc:docMkLst>
      <pc:sldChg chg="modSp">
        <pc:chgData name="DAVI GUILHERME SOUZA DE PAULA ." userId="S::davi.paula@sptech.school::a99a6b79-93a6-4be9-8427-de9e22f493b6" providerId="AD" clId="Web-{735945E4-2BDF-F432-B4FA-4DF325D5FFE3}" dt="2022-04-30T00:57:09.814" v="17" actId="20577"/>
        <pc:sldMkLst>
          <pc:docMk/>
          <pc:sldMk cId="3002844791" sldId="257"/>
        </pc:sldMkLst>
        <pc:spChg chg="mod">
          <ac:chgData name="DAVI GUILHERME SOUZA DE PAULA ." userId="S::davi.paula@sptech.school::a99a6b79-93a6-4be9-8427-de9e22f493b6" providerId="AD" clId="Web-{735945E4-2BDF-F432-B4FA-4DF325D5FFE3}" dt="2022-04-30T00:57:09.814" v="17" actId="20577"/>
          <ac:spMkLst>
            <pc:docMk/>
            <pc:sldMk cId="3002844791" sldId="257"/>
            <ac:spMk id="2" creationId="{B300A2B2-CE4D-4887-BFC7-10B6EC0A1327}"/>
          </ac:spMkLst>
        </pc:spChg>
      </pc:sldChg>
      <pc:sldChg chg="addSp modSp">
        <pc:chgData name="DAVI GUILHERME SOUZA DE PAULA ." userId="S::davi.paula@sptech.school::a99a6b79-93a6-4be9-8427-de9e22f493b6" providerId="AD" clId="Web-{735945E4-2BDF-F432-B4FA-4DF325D5FFE3}" dt="2022-04-30T01:04:22.510" v="133" actId="20577"/>
        <pc:sldMkLst>
          <pc:docMk/>
          <pc:sldMk cId="2424014601" sldId="269"/>
        </pc:sldMkLst>
        <pc:spChg chg="add mod">
          <ac:chgData name="DAVI GUILHERME SOUZA DE PAULA ." userId="S::davi.paula@sptech.school::a99a6b79-93a6-4be9-8427-de9e22f493b6" providerId="AD" clId="Web-{735945E4-2BDF-F432-B4FA-4DF325D5FFE3}" dt="2022-04-30T01:04:22.510" v="133" actId="20577"/>
          <ac:spMkLst>
            <pc:docMk/>
            <pc:sldMk cId="2424014601" sldId="269"/>
            <ac:spMk id="2" creationId="{26597DDF-EFE0-FD8B-C94F-5ACBD94FF7BF}"/>
          </ac:spMkLst>
        </pc:spChg>
        <pc:spChg chg="mod">
          <ac:chgData name="DAVI GUILHERME SOUZA DE PAULA ." userId="S::davi.paula@sptech.school::a99a6b79-93a6-4be9-8427-de9e22f493b6" providerId="AD" clId="Web-{735945E4-2BDF-F432-B4FA-4DF325D5FFE3}" dt="2022-04-30T00:59:43.348" v="18" actId="20577"/>
          <ac:spMkLst>
            <pc:docMk/>
            <pc:sldMk cId="2424014601" sldId="269"/>
            <ac:spMk id="11" creationId="{C3E20B7E-AC0F-72B6-EE4B-46946E0704A0}"/>
          </ac:spMkLst>
        </pc:spChg>
      </pc:sldChg>
      <pc:sldChg chg="delSp modSp new mod ord setBg">
        <pc:chgData name="DAVI GUILHERME SOUZA DE PAULA ." userId="S::davi.paula@sptech.school::a99a6b79-93a6-4be9-8427-de9e22f493b6" providerId="AD" clId="Web-{735945E4-2BDF-F432-B4FA-4DF325D5FFE3}" dt="2022-04-30T00:56:56.955" v="16" actId="20577"/>
        <pc:sldMkLst>
          <pc:docMk/>
          <pc:sldMk cId="2047695926" sldId="270"/>
        </pc:sldMkLst>
        <pc:spChg chg="mod">
          <ac:chgData name="DAVI GUILHERME SOUZA DE PAULA ." userId="S::davi.paula@sptech.school::a99a6b79-93a6-4be9-8427-de9e22f493b6" providerId="AD" clId="Web-{735945E4-2BDF-F432-B4FA-4DF325D5FFE3}" dt="2022-04-30T00:56:56.955" v="16" actId="20577"/>
          <ac:spMkLst>
            <pc:docMk/>
            <pc:sldMk cId="2047695926" sldId="270"/>
            <ac:spMk id="2" creationId="{7F2DDD88-1F55-3165-EF07-0D07C58726B6}"/>
          </ac:spMkLst>
        </pc:spChg>
        <pc:spChg chg="del">
          <ac:chgData name="DAVI GUILHERME SOUZA DE PAULA ." userId="S::davi.paula@sptech.school::a99a6b79-93a6-4be9-8427-de9e22f493b6" providerId="AD" clId="Web-{735945E4-2BDF-F432-B4FA-4DF325D5FFE3}" dt="2022-04-30T00:56:15.234" v="9"/>
          <ac:spMkLst>
            <pc:docMk/>
            <pc:sldMk cId="2047695926" sldId="270"/>
            <ac:spMk id="3" creationId="{9D77CD19-413D-D65C-479E-2FE5E1D4E15A}"/>
          </ac:spMkLst>
        </pc:spChg>
      </pc:sldChg>
    </pc:docChg>
  </pc:docChgLst>
  <pc:docChgLst>
    <pc:chgData name="DANIEL FREITAS DE SIQUEIRA ." userId="S::daniel.siqueira@sptech.school::b098c72d-ff2d-4638-8018-e27b4918d89f" providerId="AD" clId="Web-{02C5AC76-8FD4-AD5B-89F5-70D0680504E2}"/>
    <pc:docChg chg="addSld modSld">
      <pc:chgData name="DANIEL FREITAS DE SIQUEIRA ." userId="S::daniel.siqueira@sptech.school::b098c72d-ff2d-4638-8018-e27b4918d89f" providerId="AD" clId="Web-{02C5AC76-8FD4-AD5B-89F5-70D0680504E2}" dt="2022-05-02T14:16:28.930" v="153"/>
      <pc:docMkLst>
        <pc:docMk/>
      </pc:docMkLst>
      <pc:sldChg chg="addSp delSp modSp mod setBg addAnim delAnim">
        <pc:chgData name="DANIEL FREITAS DE SIQUEIRA ." userId="S::daniel.siqueira@sptech.school::b098c72d-ff2d-4638-8018-e27b4918d89f" providerId="AD" clId="Web-{02C5AC76-8FD4-AD5B-89F5-70D0680504E2}" dt="2022-05-02T13:26:48.535" v="152"/>
        <pc:sldMkLst>
          <pc:docMk/>
          <pc:sldMk cId="3002844791" sldId="257"/>
        </pc:sldMkLst>
        <pc:spChg chg="mod">
          <ac:chgData name="DANIEL FREITAS DE SIQUEIRA ." userId="S::daniel.siqueira@sptech.school::b098c72d-ff2d-4638-8018-e27b4918d89f" providerId="AD" clId="Web-{02C5AC76-8FD4-AD5B-89F5-70D0680504E2}" dt="2022-05-02T13:26:48.535" v="152"/>
          <ac:spMkLst>
            <pc:docMk/>
            <pc:sldMk cId="3002844791" sldId="257"/>
            <ac:spMk id="2" creationId="{B300A2B2-CE4D-4887-BFC7-10B6EC0A1327}"/>
          </ac:spMkLst>
        </pc:spChg>
        <pc:spChg chg="mod">
          <ac:chgData name="DANIEL FREITAS DE SIQUEIRA ." userId="S::daniel.siqueira@sptech.school::b098c72d-ff2d-4638-8018-e27b4918d89f" providerId="AD" clId="Web-{02C5AC76-8FD4-AD5B-89F5-70D0680504E2}" dt="2022-05-02T13:26:48.535" v="152"/>
          <ac:spMkLst>
            <pc:docMk/>
            <pc:sldMk cId="3002844791" sldId="257"/>
            <ac:spMk id="4" creationId="{DC8BCD3C-AF28-4B02-ABFB-E2DFD63471F2}"/>
          </ac:spMkLst>
        </pc:spChg>
        <pc:spChg chg="add del">
          <ac:chgData name="DANIEL FREITAS DE SIQUEIRA ." userId="S::daniel.siqueira@sptech.school::b098c72d-ff2d-4638-8018-e27b4918d89f" providerId="AD" clId="Web-{02C5AC76-8FD4-AD5B-89F5-70D0680504E2}" dt="2022-05-02T13:26:48.535" v="152"/>
          <ac:spMkLst>
            <pc:docMk/>
            <pc:sldMk cId="3002844791" sldId="257"/>
            <ac:spMk id="79" creationId="{C4E4288A-DFC8-40A2-90E5-70E851A933AD}"/>
          </ac:spMkLst>
        </pc:spChg>
        <pc:spChg chg="add del">
          <ac:chgData name="DANIEL FREITAS DE SIQUEIRA ." userId="S::daniel.siqueira@sptech.school::b098c72d-ff2d-4638-8018-e27b4918d89f" providerId="AD" clId="Web-{02C5AC76-8FD4-AD5B-89F5-70D0680504E2}" dt="2022-05-02T13:26:48.535" v="152"/>
          <ac:spMkLst>
            <pc:docMk/>
            <pc:sldMk cId="3002844791" sldId="257"/>
            <ac:spMk id="85" creationId="{BD2BFF02-DF78-4F07-B176-52514E13127D}"/>
          </ac:spMkLst>
        </pc:spChg>
        <pc:spChg chg="add del">
          <ac:chgData name="DANIEL FREITAS DE SIQUEIRA ." userId="S::daniel.siqueira@sptech.school::b098c72d-ff2d-4638-8018-e27b4918d89f" providerId="AD" clId="Web-{02C5AC76-8FD4-AD5B-89F5-70D0680504E2}" dt="2022-05-02T13:26:48.535" v="152"/>
          <ac:spMkLst>
            <pc:docMk/>
            <pc:sldMk cId="3002844791" sldId="257"/>
            <ac:spMk id="87" creationId="{0DB06EAB-7D8C-403A-86C5-B5FD79A13650}"/>
          </ac:spMkLst>
        </pc:spChg>
        <pc:grpChg chg="add del">
          <ac:chgData name="DANIEL FREITAS DE SIQUEIRA ." userId="S::daniel.siqueira@sptech.school::b098c72d-ff2d-4638-8018-e27b4918d89f" providerId="AD" clId="Web-{02C5AC76-8FD4-AD5B-89F5-70D0680504E2}" dt="2022-05-02T13:26:48.535" v="152"/>
          <ac:grpSpMkLst>
            <pc:docMk/>
            <pc:sldMk cId="3002844791" sldId="257"/>
            <ac:grpSpMk id="81" creationId="{B63C2D82-D4FA-4A37-BB01-1E7B21E4FF20}"/>
          </ac:grpSpMkLst>
        </pc:grpChg>
        <pc:picChg chg="add del mod">
          <ac:chgData name="DANIEL FREITAS DE SIQUEIRA ." userId="S::daniel.siqueira@sptech.school::b098c72d-ff2d-4638-8018-e27b4918d89f" providerId="AD" clId="Web-{02C5AC76-8FD4-AD5B-89F5-70D0680504E2}" dt="2022-05-02T13:24:51.876" v="150"/>
          <ac:picMkLst>
            <pc:docMk/>
            <pc:sldMk cId="3002844791" sldId="257"/>
            <ac:picMk id="3" creationId="{8EA7A530-FC0D-730D-B307-457C0281856E}"/>
          </ac:picMkLst>
        </pc:picChg>
        <pc:picChg chg="mod">
          <ac:chgData name="DANIEL FREITAS DE SIQUEIRA ." userId="S::daniel.siqueira@sptech.school::b098c72d-ff2d-4638-8018-e27b4918d89f" providerId="AD" clId="Web-{02C5AC76-8FD4-AD5B-89F5-70D0680504E2}" dt="2022-05-02T13:26:48.535" v="152"/>
          <ac:picMkLst>
            <pc:docMk/>
            <pc:sldMk cId="3002844791" sldId="257"/>
            <ac:picMk id="1028" creationId="{FA5D3E41-86ED-4D0F-8A48-B41C8539A551}"/>
          </ac:picMkLst>
        </pc:picChg>
        <pc:picChg chg="add del mod ord">
          <ac:chgData name="DANIEL FREITAS DE SIQUEIRA ." userId="S::daniel.siqueira@sptech.school::b098c72d-ff2d-4638-8018-e27b4918d89f" providerId="AD" clId="Web-{02C5AC76-8FD4-AD5B-89F5-70D0680504E2}" dt="2022-05-02T13:26:48.535" v="152"/>
          <ac:picMkLst>
            <pc:docMk/>
            <pc:sldMk cId="3002844791" sldId="257"/>
            <ac:picMk id="1034" creationId="{BDF250F9-FB01-4612-83EF-8D1DEA271912}"/>
          </ac:picMkLst>
        </pc:picChg>
      </pc:sldChg>
      <pc:sldChg chg="addSp delSp modSp mod setBg">
        <pc:chgData name="DANIEL FREITAS DE SIQUEIRA ." userId="S::daniel.siqueira@sptech.school::b098c72d-ff2d-4638-8018-e27b4918d89f" providerId="AD" clId="Web-{02C5AC76-8FD4-AD5B-89F5-70D0680504E2}" dt="2022-05-02T13:23:19.045" v="144" actId="1076"/>
        <pc:sldMkLst>
          <pc:docMk/>
          <pc:sldMk cId="2511832295" sldId="276"/>
        </pc:sldMkLst>
        <pc:spChg chg="mod">
          <ac:chgData name="DANIEL FREITAS DE SIQUEIRA ." userId="S::daniel.siqueira@sptech.school::b098c72d-ff2d-4638-8018-e27b4918d89f" providerId="AD" clId="Web-{02C5AC76-8FD4-AD5B-89F5-70D0680504E2}" dt="2022-05-02T13:17:12.488" v="80" actId="1076"/>
          <ac:spMkLst>
            <pc:docMk/>
            <pc:sldMk cId="2511832295" sldId="276"/>
            <ac:spMk id="6" creationId="{D247F8D5-AF7B-407A-9FDA-D90ABE36C7B2}"/>
          </ac:spMkLst>
        </pc:spChg>
        <pc:spChg chg="del mod ord">
          <ac:chgData name="DANIEL FREITAS DE SIQUEIRA ." userId="S::daniel.siqueira@sptech.school::b098c72d-ff2d-4638-8018-e27b4918d89f" providerId="AD" clId="Web-{02C5AC76-8FD4-AD5B-89F5-70D0680504E2}" dt="2022-05-02T13:07:22.315" v="7"/>
          <ac:spMkLst>
            <pc:docMk/>
            <pc:sldMk cId="2511832295" sldId="276"/>
            <ac:spMk id="7" creationId="{04C498C0-5ACA-4ACF-8E50-821EF5D3E241}"/>
          </ac:spMkLst>
        </pc:spChg>
        <pc:spChg chg="add mod">
          <ac:chgData name="DANIEL FREITAS DE SIQUEIRA ." userId="S::daniel.siqueira@sptech.school::b098c72d-ff2d-4638-8018-e27b4918d89f" providerId="AD" clId="Web-{02C5AC76-8FD4-AD5B-89F5-70D0680504E2}" dt="2022-05-02T13:23:19.045" v="144" actId="1076"/>
          <ac:spMkLst>
            <pc:docMk/>
            <pc:sldMk cId="2511832295" sldId="276"/>
            <ac:spMk id="11" creationId="{9C9FAA52-EDD9-C1E9-8ED0-DF6BCD93EEC1}"/>
          </ac:spMkLst>
        </pc:spChg>
        <pc:spChg chg="add del">
          <ac:chgData name="DANIEL FREITAS DE SIQUEIRA ." userId="S::daniel.siqueira@sptech.school::b098c72d-ff2d-4638-8018-e27b4918d89f" providerId="AD" clId="Web-{02C5AC76-8FD4-AD5B-89F5-70D0680504E2}" dt="2022-05-02T13:12:53.715" v="44"/>
          <ac:spMkLst>
            <pc:docMk/>
            <pc:sldMk cId="2511832295" sldId="276"/>
            <ac:spMk id="13" creationId="{1CD81A2A-6ED4-4EF4-A14C-912D31E14800}"/>
          </ac:spMkLst>
        </pc:spChg>
        <pc:spChg chg="add del">
          <ac:chgData name="DANIEL FREITAS DE SIQUEIRA ." userId="S::daniel.siqueira@sptech.school::b098c72d-ff2d-4638-8018-e27b4918d89f" providerId="AD" clId="Web-{02C5AC76-8FD4-AD5B-89F5-70D0680504E2}" dt="2022-05-02T13:20:52.431" v="131"/>
          <ac:spMkLst>
            <pc:docMk/>
            <pc:sldMk cId="2511832295" sldId="276"/>
            <ac:spMk id="14" creationId="{D782544E-6819-F471-DFA0-57D6285C56B7}"/>
          </ac:spMkLst>
        </pc:spChg>
        <pc:spChg chg="add del">
          <ac:chgData name="DANIEL FREITAS DE SIQUEIRA ." userId="S::daniel.siqueira@sptech.school::b098c72d-ff2d-4638-8018-e27b4918d89f" providerId="AD" clId="Web-{02C5AC76-8FD4-AD5B-89F5-70D0680504E2}" dt="2022-05-02T13:12:53.715" v="44"/>
          <ac:spMkLst>
            <pc:docMk/>
            <pc:sldMk cId="2511832295" sldId="276"/>
            <ac:spMk id="15" creationId="{1661932C-CA15-4E17-B115-FAE7CBEE4789}"/>
          </ac:spMkLst>
        </pc:spChg>
        <pc:spChg chg="add del mod">
          <ac:chgData name="DANIEL FREITAS DE SIQUEIRA ." userId="S::daniel.siqueira@sptech.school::b098c72d-ff2d-4638-8018-e27b4918d89f" providerId="AD" clId="Web-{02C5AC76-8FD4-AD5B-89F5-70D0680504E2}" dt="2022-05-02T13:22:44.825" v="135"/>
          <ac:spMkLst>
            <pc:docMk/>
            <pc:sldMk cId="2511832295" sldId="276"/>
            <ac:spMk id="16" creationId="{818F5499-F8A4-5690-9F37-0250C802CC00}"/>
          </ac:spMkLst>
        </pc:spChg>
        <pc:spChg chg="add del">
          <ac:chgData name="DANIEL FREITAS DE SIQUEIRA ." userId="S::daniel.siqueira@sptech.school::b098c72d-ff2d-4638-8018-e27b4918d89f" providerId="AD" clId="Web-{02C5AC76-8FD4-AD5B-89F5-70D0680504E2}" dt="2022-05-02T13:12:53.715" v="44"/>
          <ac:spMkLst>
            <pc:docMk/>
            <pc:sldMk cId="2511832295" sldId="276"/>
            <ac:spMk id="17" creationId="{8590ADD5-9383-4D3D-9047-3DA2593CCB5D}"/>
          </ac:spMkLst>
        </pc:spChg>
        <pc:spChg chg="add del">
          <ac:chgData name="DANIEL FREITAS DE SIQUEIRA ." userId="S::daniel.siqueira@sptech.school::b098c72d-ff2d-4638-8018-e27b4918d89f" providerId="AD" clId="Web-{02C5AC76-8FD4-AD5B-89F5-70D0680504E2}" dt="2022-05-02T13:12:53.715" v="44"/>
          <ac:spMkLst>
            <pc:docMk/>
            <pc:sldMk cId="2511832295" sldId="276"/>
            <ac:spMk id="19" creationId="{DABE3E45-88CF-45D8-8D40-C773324D93F6}"/>
          </ac:spMkLst>
        </pc:spChg>
        <pc:spChg chg="add del">
          <ac:chgData name="DANIEL FREITAS DE SIQUEIRA ." userId="S::daniel.siqueira@sptech.school::b098c72d-ff2d-4638-8018-e27b4918d89f" providerId="AD" clId="Web-{02C5AC76-8FD4-AD5B-89F5-70D0680504E2}" dt="2022-05-02T13:12:53.715" v="44"/>
          <ac:spMkLst>
            <pc:docMk/>
            <pc:sldMk cId="2511832295" sldId="276"/>
            <ac:spMk id="23" creationId="{B91ECDA9-56DC-4270-8F33-01C5637B8CEB}"/>
          </ac:spMkLst>
        </pc:spChg>
        <pc:spChg chg="add del">
          <ac:chgData name="DANIEL FREITAS DE SIQUEIRA ." userId="S::daniel.siqueira@sptech.school::b098c72d-ff2d-4638-8018-e27b4918d89f" providerId="AD" clId="Web-{02C5AC76-8FD4-AD5B-89F5-70D0680504E2}" dt="2022-05-02T13:12:53.715" v="44"/>
          <ac:spMkLst>
            <pc:docMk/>
            <pc:sldMk cId="2511832295" sldId="276"/>
            <ac:spMk id="25" creationId="{75F47824-961D-465D-84F9-EAE11BC6173B}"/>
          </ac:spMkLst>
        </pc:spChg>
        <pc:spChg chg="add del">
          <ac:chgData name="DANIEL FREITAS DE SIQUEIRA ." userId="S::daniel.siqueira@sptech.school::b098c72d-ff2d-4638-8018-e27b4918d89f" providerId="AD" clId="Web-{02C5AC76-8FD4-AD5B-89F5-70D0680504E2}" dt="2022-05-02T13:12:53.715" v="44"/>
          <ac:spMkLst>
            <pc:docMk/>
            <pc:sldMk cId="2511832295" sldId="276"/>
            <ac:spMk id="27" creationId="{FEC9DA3E-C1D7-472D-B7C0-F71AE41FBA23}"/>
          </ac:spMkLst>
        </pc:spChg>
        <pc:spChg chg="add">
          <ac:chgData name="DANIEL FREITAS DE SIQUEIRA ." userId="S::daniel.siqueira@sptech.school::b098c72d-ff2d-4638-8018-e27b4918d89f" providerId="AD" clId="Web-{02C5AC76-8FD4-AD5B-89F5-70D0680504E2}" dt="2022-05-02T13:12:53.715" v="44"/>
          <ac:spMkLst>
            <pc:docMk/>
            <pc:sldMk cId="2511832295" sldId="276"/>
            <ac:spMk id="32" creationId="{91F32EBA-ED97-466E-8CFA-8382584155D0}"/>
          </ac:spMkLst>
        </pc:spChg>
        <pc:spChg chg="add">
          <ac:chgData name="DANIEL FREITAS DE SIQUEIRA ." userId="S::daniel.siqueira@sptech.school::b098c72d-ff2d-4638-8018-e27b4918d89f" providerId="AD" clId="Web-{02C5AC76-8FD4-AD5B-89F5-70D0680504E2}" dt="2022-05-02T13:12:53.715" v="44"/>
          <ac:spMkLst>
            <pc:docMk/>
            <pc:sldMk cId="2511832295" sldId="276"/>
            <ac:spMk id="34" creationId="{62A38935-BB53-4DF7-A56E-48DD25B685D7}"/>
          </ac:spMkLst>
        </pc:spChg>
        <pc:picChg chg="add del mod">
          <ac:chgData name="DANIEL FREITAS DE SIQUEIRA ." userId="S::daniel.siqueira@sptech.school::b098c72d-ff2d-4638-8018-e27b4918d89f" providerId="AD" clId="Web-{02C5AC76-8FD4-AD5B-89F5-70D0680504E2}" dt="2022-05-02T13:09:59.319" v="29"/>
          <ac:picMkLst>
            <pc:docMk/>
            <pc:sldMk cId="2511832295" sldId="276"/>
            <ac:picMk id="2" creationId="{F216E4AF-ECA2-BBAE-8E7D-95C5543F97DF}"/>
          </ac:picMkLst>
        </pc:picChg>
        <pc:picChg chg="add del mod">
          <ac:chgData name="DANIEL FREITAS DE SIQUEIRA ." userId="S::daniel.siqueira@sptech.school::b098c72d-ff2d-4638-8018-e27b4918d89f" providerId="AD" clId="Web-{02C5AC76-8FD4-AD5B-89F5-70D0680504E2}" dt="2022-05-02T13:10:39.555" v="31"/>
          <ac:picMkLst>
            <pc:docMk/>
            <pc:sldMk cId="2511832295" sldId="276"/>
            <ac:picMk id="3" creationId="{4272E314-AB85-EF93-364F-FD370BE7F05E}"/>
          </ac:picMkLst>
        </pc:picChg>
        <pc:picChg chg="add del mod">
          <ac:chgData name="DANIEL FREITAS DE SIQUEIRA ." userId="S::daniel.siqueira@sptech.school::b098c72d-ff2d-4638-8018-e27b4918d89f" providerId="AD" clId="Web-{02C5AC76-8FD4-AD5B-89F5-70D0680504E2}" dt="2022-05-02T13:12:45.761" v="41"/>
          <ac:picMkLst>
            <pc:docMk/>
            <pc:sldMk cId="2511832295" sldId="276"/>
            <ac:picMk id="4" creationId="{3AF6B82E-41A4-70CA-9ECB-C49790DFFBEB}"/>
          </ac:picMkLst>
        </pc:picChg>
        <pc:picChg chg="add mod">
          <ac:chgData name="DANIEL FREITAS DE SIQUEIRA ." userId="S::daniel.siqueira@sptech.school::b098c72d-ff2d-4638-8018-e27b4918d89f" providerId="AD" clId="Web-{02C5AC76-8FD4-AD5B-89F5-70D0680504E2}" dt="2022-05-02T13:12:53.715" v="44"/>
          <ac:picMkLst>
            <pc:docMk/>
            <pc:sldMk cId="2511832295" sldId="276"/>
            <ac:picMk id="5" creationId="{7CFC2AEF-9D46-D0DB-95AC-E73CF20E78AB}"/>
          </ac:picMkLst>
        </pc:picChg>
        <pc:picChg chg="ord">
          <ac:chgData name="DANIEL FREITAS DE SIQUEIRA ." userId="S::daniel.siqueira@sptech.school::b098c72d-ff2d-4638-8018-e27b4918d89f" providerId="AD" clId="Web-{02C5AC76-8FD4-AD5B-89F5-70D0680504E2}" dt="2022-05-02T13:12:53.715" v="44"/>
          <ac:picMkLst>
            <pc:docMk/>
            <pc:sldMk cId="2511832295" sldId="276"/>
            <ac:picMk id="8" creationId="{DC391CA0-467F-43F7-901C-47F5DC30A30E}"/>
          </ac:picMkLst>
        </pc:picChg>
        <pc:picChg chg="add mod">
          <ac:chgData name="DANIEL FREITAS DE SIQUEIRA ." userId="S::daniel.siqueira@sptech.school::b098c72d-ff2d-4638-8018-e27b4918d89f" providerId="AD" clId="Web-{02C5AC76-8FD4-AD5B-89F5-70D0680504E2}" dt="2022-05-02T13:17:06.331" v="79" actId="1076"/>
          <ac:picMkLst>
            <pc:docMk/>
            <pc:sldMk cId="2511832295" sldId="276"/>
            <ac:picMk id="9" creationId="{967E2440-5746-7E45-A4C3-3D0DEDC99E4B}"/>
          </ac:picMkLst>
        </pc:picChg>
        <pc:picChg chg="add del mod">
          <ac:chgData name="DANIEL FREITAS DE SIQUEIRA ." userId="S::daniel.siqueira@sptech.school::b098c72d-ff2d-4638-8018-e27b4918d89f" providerId="AD" clId="Web-{02C5AC76-8FD4-AD5B-89F5-70D0680504E2}" dt="2022-05-02T13:22:47.747" v="137"/>
          <ac:picMkLst>
            <pc:docMk/>
            <pc:sldMk cId="2511832295" sldId="276"/>
            <ac:picMk id="10" creationId="{324C876D-5D83-118D-074F-7FF70C193F99}"/>
          </ac:picMkLst>
        </pc:picChg>
        <pc:picChg chg="add del mod">
          <ac:chgData name="DANIEL FREITAS DE SIQUEIRA ." userId="S::daniel.siqueira@sptech.school::b098c72d-ff2d-4638-8018-e27b4918d89f" providerId="AD" clId="Web-{02C5AC76-8FD4-AD5B-89F5-70D0680504E2}" dt="2022-05-02T13:22:46.325" v="136"/>
          <ac:picMkLst>
            <pc:docMk/>
            <pc:sldMk cId="2511832295" sldId="276"/>
            <ac:picMk id="12" creationId="{31F37EA7-8AAF-E85F-4802-505CE229E289}"/>
          </ac:picMkLst>
        </pc:picChg>
        <pc:picChg chg="add mod">
          <ac:chgData name="DANIEL FREITAS DE SIQUEIRA ." userId="S::daniel.siqueira@sptech.school::b098c72d-ff2d-4638-8018-e27b4918d89f" providerId="AD" clId="Web-{02C5AC76-8FD4-AD5B-89F5-70D0680504E2}" dt="2022-05-02T13:23:13.232" v="143" actId="1076"/>
          <ac:picMkLst>
            <pc:docMk/>
            <pc:sldMk cId="2511832295" sldId="276"/>
            <ac:picMk id="18" creationId="{92D1DBDB-3A6A-0A72-11E8-A9574F249BF0}"/>
          </ac:picMkLst>
        </pc:picChg>
        <pc:cxnChg chg="add del">
          <ac:chgData name="DANIEL FREITAS DE SIQUEIRA ." userId="S::daniel.siqueira@sptech.school::b098c72d-ff2d-4638-8018-e27b4918d89f" providerId="AD" clId="Web-{02C5AC76-8FD4-AD5B-89F5-70D0680504E2}" dt="2022-05-02T13:12:53.715" v="44"/>
          <ac:cxnSpMkLst>
            <pc:docMk/>
            <pc:sldMk cId="2511832295" sldId="276"/>
            <ac:cxnSpMk id="21" creationId="{49CD1692-827B-4C8D-B4A1-134FD04CF45C}"/>
          </ac:cxnSpMkLst>
        </pc:cxnChg>
      </pc:sldChg>
      <pc:sldChg chg="new">
        <pc:chgData name="DANIEL FREITAS DE SIQUEIRA ." userId="S::daniel.siqueira@sptech.school::b098c72d-ff2d-4638-8018-e27b4918d89f" providerId="AD" clId="Web-{02C5AC76-8FD4-AD5B-89F5-70D0680504E2}" dt="2022-05-02T14:16:28.930" v="153"/>
        <pc:sldMkLst>
          <pc:docMk/>
          <pc:sldMk cId="220576002" sldId="277"/>
        </pc:sldMkLst>
      </pc:sldChg>
    </pc:docChg>
  </pc:docChgLst>
  <pc:docChgLst>
    <pc:chgData name="Gabriel Duarte" userId="53b802eb-cc0a-4838-af5a-a798622fb1ed" providerId="ADAL" clId="{095D171D-59A8-480B-93E2-9D8DF0CF3E66}"/>
    <pc:docChg chg="undo custSel addSld delSld modSld sldOrd">
      <pc:chgData name="Gabriel Duarte" userId="53b802eb-cc0a-4838-af5a-a798622fb1ed" providerId="ADAL" clId="{095D171D-59A8-480B-93E2-9D8DF0CF3E66}" dt="2022-05-03T00:29:16.903" v="3238"/>
      <pc:docMkLst>
        <pc:docMk/>
      </pc:docMkLst>
      <pc:sldChg chg="addSp delSp modSp mod setBg modAnim">
        <pc:chgData name="Gabriel Duarte" userId="53b802eb-cc0a-4838-af5a-a798622fb1ed" providerId="ADAL" clId="{095D171D-59A8-480B-93E2-9D8DF0CF3E66}" dt="2022-05-02T00:45:06.810" v="3168" actId="1076"/>
        <pc:sldMkLst>
          <pc:docMk/>
          <pc:sldMk cId="1218172148" sldId="256"/>
        </pc:sldMkLst>
        <pc:spChg chg="mod">
          <ac:chgData name="Gabriel Duarte" userId="53b802eb-cc0a-4838-af5a-a798622fb1ed" providerId="ADAL" clId="{095D171D-59A8-480B-93E2-9D8DF0CF3E66}" dt="2022-04-30T13:25:17.823" v="208" actId="1076"/>
          <ac:spMkLst>
            <pc:docMk/>
            <pc:sldMk cId="1218172148" sldId="256"/>
            <ac:spMk id="2" creationId="{B9C75727-6307-41CD-A591-333CF966BD88}"/>
          </ac:spMkLst>
        </pc:spChg>
        <pc:spChg chg="add del mod">
          <ac:chgData name="Gabriel Duarte" userId="53b802eb-cc0a-4838-af5a-a798622fb1ed" providerId="ADAL" clId="{095D171D-59A8-480B-93E2-9D8DF0CF3E66}" dt="2022-04-30T13:25:04.545" v="204" actId="478"/>
          <ac:spMkLst>
            <pc:docMk/>
            <pc:sldMk cId="1218172148" sldId="256"/>
            <ac:spMk id="4" creationId="{846DC3D2-FCB5-4EAF-86CD-483BD948C981}"/>
          </ac:spMkLst>
        </pc:spChg>
        <pc:spChg chg="add mod">
          <ac:chgData name="Gabriel Duarte" userId="53b802eb-cc0a-4838-af5a-a798622fb1ed" providerId="ADAL" clId="{095D171D-59A8-480B-93E2-9D8DF0CF3E66}" dt="2022-04-30T14:58:23.123" v="2016" actId="1076"/>
          <ac:spMkLst>
            <pc:docMk/>
            <pc:sldMk cId="1218172148" sldId="256"/>
            <ac:spMk id="6" creationId="{F9F132C1-88E9-4F02-80FC-1D2BA6C6DA61}"/>
          </ac:spMkLst>
        </pc:spChg>
        <pc:spChg chg="add mod">
          <ac:chgData name="Gabriel Duarte" userId="53b802eb-cc0a-4838-af5a-a798622fb1ed" providerId="ADAL" clId="{095D171D-59A8-480B-93E2-9D8DF0CF3E66}" dt="2022-04-30T13:26:12.285" v="280" actId="571"/>
          <ac:spMkLst>
            <pc:docMk/>
            <pc:sldMk cId="1218172148" sldId="256"/>
            <ac:spMk id="7" creationId="{A58EE456-F6E2-4546-9A34-8BB7D21D51D8}"/>
          </ac:spMkLst>
        </pc:spChg>
        <pc:spChg chg="add mod">
          <ac:chgData name="Gabriel Duarte" userId="53b802eb-cc0a-4838-af5a-a798622fb1ed" providerId="ADAL" clId="{095D171D-59A8-480B-93E2-9D8DF0CF3E66}" dt="2022-04-30T14:58:23.123" v="2016" actId="1076"/>
          <ac:spMkLst>
            <pc:docMk/>
            <pc:sldMk cId="1218172148" sldId="256"/>
            <ac:spMk id="8" creationId="{6AD9CF35-E05F-4FF7-87A7-6E14A91999BA}"/>
          </ac:spMkLst>
        </pc:spChg>
        <pc:spChg chg="add mod">
          <ac:chgData name="Gabriel Duarte" userId="53b802eb-cc0a-4838-af5a-a798622fb1ed" providerId="ADAL" clId="{095D171D-59A8-480B-93E2-9D8DF0CF3E66}" dt="2022-04-30T14:58:23.123" v="2016" actId="1076"/>
          <ac:spMkLst>
            <pc:docMk/>
            <pc:sldMk cId="1218172148" sldId="256"/>
            <ac:spMk id="9" creationId="{BF909E32-69FF-4AC3-A368-B30B294486C4}"/>
          </ac:spMkLst>
        </pc:spChg>
        <pc:spChg chg="add del mod">
          <ac:chgData name="Gabriel Duarte" userId="53b802eb-cc0a-4838-af5a-a798622fb1ed" providerId="ADAL" clId="{095D171D-59A8-480B-93E2-9D8DF0CF3E66}" dt="2022-04-30T13:27:56.082" v="341"/>
          <ac:spMkLst>
            <pc:docMk/>
            <pc:sldMk cId="1218172148" sldId="256"/>
            <ac:spMk id="10" creationId="{0F393090-E2B2-43AF-886F-41AEF7AB7E8C}"/>
          </ac:spMkLst>
        </pc:spChg>
        <pc:spChg chg="add mod">
          <ac:chgData name="Gabriel Duarte" userId="53b802eb-cc0a-4838-af5a-a798622fb1ed" providerId="ADAL" clId="{095D171D-59A8-480B-93E2-9D8DF0CF3E66}" dt="2022-04-30T14:58:23.123" v="2016" actId="1076"/>
          <ac:spMkLst>
            <pc:docMk/>
            <pc:sldMk cId="1218172148" sldId="256"/>
            <ac:spMk id="11" creationId="{7D10AC68-4E73-4DE0-8061-1BE877FF2207}"/>
          </ac:spMkLst>
        </pc:spChg>
        <pc:spChg chg="add mod">
          <ac:chgData name="Gabriel Duarte" userId="53b802eb-cc0a-4838-af5a-a798622fb1ed" providerId="ADAL" clId="{095D171D-59A8-480B-93E2-9D8DF0CF3E66}" dt="2022-04-30T14:58:23.123" v="2016" actId="1076"/>
          <ac:spMkLst>
            <pc:docMk/>
            <pc:sldMk cId="1218172148" sldId="256"/>
            <ac:spMk id="12" creationId="{3F2C975A-75F4-4F52-B8D0-B10E9B46B5CB}"/>
          </ac:spMkLst>
        </pc:spChg>
        <pc:picChg chg="del">
          <ac:chgData name="Gabriel Duarte" userId="53b802eb-cc0a-4838-af5a-a798622fb1ed" providerId="ADAL" clId="{095D171D-59A8-480B-93E2-9D8DF0CF3E66}" dt="2022-04-30T13:10:54.499" v="1" actId="478"/>
          <ac:picMkLst>
            <pc:docMk/>
            <pc:sldMk cId="1218172148" sldId="256"/>
            <ac:picMk id="4" creationId="{569BBC82-FEDE-75B2-DD76-B4E2F6792E3B}"/>
          </ac:picMkLst>
        </pc:picChg>
        <pc:picChg chg="add mod">
          <ac:chgData name="Gabriel Duarte" userId="53b802eb-cc0a-4838-af5a-a798622fb1ed" providerId="ADAL" clId="{095D171D-59A8-480B-93E2-9D8DF0CF3E66}" dt="2022-05-02T00:45:06.810" v="3168" actId="1076"/>
          <ac:picMkLst>
            <pc:docMk/>
            <pc:sldMk cId="1218172148" sldId="256"/>
            <ac:picMk id="5" creationId="{614C042B-C7B9-404D-BB0F-7AD5F6A8152D}"/>
          </ac:picMkLst>
        </pc:picChg>
      </pc:sldChg>
      <pc:sldChg chg="addSp delSp modSp mod modAnim">
        <pc:chgData name="Gabriel Duarte" userId="53b802eb-cc0a-4838-af5a-a798622fb1ed" providerId="ADAL" clId="{095D171D-59A8-480B-93E2-9D8DF0CF3E66}" dt="2022-04-30T16:06:58.821" v="3009"/>
        <pc:sldMkLst>
          <pc:docMk/>
          <pc:sldMk cId="3002844791" sldId="257"/>
        </pc:sldMkLst>
        <pc:spChg chg="mod">
          <ac:chgData name="Gabriel Duarte" userId="53b802eb-cc0a-4838-af5a-a798622fb1ed" providerId="ADAL" clId="{095D171D-59A8-480B-93E2-9D8DF0CF3E66}" dt="2022-04-30T13:34:22.376" v="519" actId="1076"/>
          <ac:spMkLst>
            <pc:docMk/>
            <pc:sldMk cId="3002844791" sldId="257"/>
            <ac:spMk id="2" creationId="{B300A2B2-CE4D-4887-BFC7-10B6EC0A1327}"/>
          </ac:spMkLst>
        </pc:spChg>
        <pc:spChg chg="add del mod">
          <ac:chgData name="Gabriel Duarte" userId="53b802eb-cc0a-4838-af5a-a798622fb1ed" providerId="ADAL" clId="{095D171D-59A8-480B-93E2-9D8DF0CF3E66}" dt="2022-04-30T13:33:11.065" v="444" actId="478"/>
          <ac:spMkLst>
            <pc:docMk/>
            <pc:sldMk cId="3002844791" sldId="257"/>
            <ac:spMk id="3" creationId="{4B0AA12C-A828-43FE-BD13-DB2A1F1A2F97}"/>
          </ac:spMkLst>
        </pc:spChg>
        <pc:spChg chg="add mod">
          <ac:chgData name="Gabriel Duarte" userId="53b802eb-cc0a-4838-af5a-a798622fb1ed" providerId="ADAL" clId="{095D171D-59A8-480B-93E2-9D8DF0CF3E66}" dt="2022-04-30T13:34:17.025" v="518" actId="1076"/>
          <ac:spMkLst>
            <pc:docMk/>
            <pc:sldMk cId="3002844791" sldId="257"/>
            <ac:spMk id="4" creationId="{DC8BCD3C-AF28-4B02-ABFB-E2DFD63471F2}"/>
          </ac:spMkLst>
        </pc:spChg>
        <pc:picChg chg="add mod">
          <ac:chgData name="Gabriel Duarte" userId="53b802eb-cc0a-4838-af5a-a798622fb1ed" providerId="ADAL" clId="{095D171D-59A8-480B-93E2-9D8DF0CF3E66}" dt="2022-04-30T15:58:53.066" v="2658" actId="1076"/>
          <ac:picMkLst>
            <pc:docMk/>
            <pc:sldMk cId="3002844791" sldId="257"/>
            <ac:picMk id="10" creationId="{B44ADA04-29F6-474D-A7B9-F1471B005A62}"/>
          </ac:picMkLst>
        </pc:picChg>
        <pc:picChg chg="add del mod">
          <ac:chgData name="Gabriel Duarte" userId="53b802eb-cc0a-4838-af5a-a798622fb1ed" providerId="ADAL" clId="{095D171D-59A8-480B-93E2-9D8DF0CF3E66}" dt="2022-04-30T13:37:37.445" v="531" actId="478"/>
          <ac:picMkLst>
            <pc:docMk/>
            <pc:sldMk cId="3002844791" sldId="257"/>
            <ac:picMk id="1026" creationId="{F2117350-6994-4E1F-90F8-7173C0CF00F0}"/>
          </ac:picMkLst>
        </pc:picChg>
        <pc:picChg chg="add mod">
          <ac:chgData name="Gabriel Duarte" userId="53b802eb-cc0a-4838-af5a-a798622fb1ed" providerId="ADAL" clId="{095D171D-59A8-480B-93E2-9D8DF0CF3E66}" dt="2022-04-30T13:38:37.857" v="549" actId="1076"/>
          <ac:picMkLst>
            <pc:docMk/>
            <pc:sldMk cId="3002844791" sldId="257"/>
            <ac:picMk id="1028" creationId="{FA5D3E41-86ED-4D0F-8A48-B41C8539A551}"/>
          </ac:picMkLst>
        </pc:picChg>
        <pc:picChg chg="add del mod">
          <ac:chgData name="Gabriel Duarte" userId="53b802eb-cc0a-4838-af5a-a798622fb1ed" providerId="ADAL" clId="{095D171D-59A8-480B-93E2-9D8DF0CF3E66}" dt="2022-04-30T13:38:01.189" v="543" actId="478"/>
          <ac:picMkLst>
            <pc:docMk/>
            <pc:sldMk cId="3002844791" sldId="257"/>
            <ac:picMk id="1030" creationId="{20BAD79E-F935-4586-AD32-142B0971F56A}"/>
          </ac:picMkLst>
        </pc:picChg>
        <pc:picChg chg="add del">
          <ac:chgData name="Gabriel Duarte" userId="53b802eb-cc0a-4838-af5a-a798622fb1ed" providerId="ADAL" clId="{095D171D-59A8-480B-93E2-9D8DF0CF3E66}" dt="2022-04-30T13:38:00.659" v="542"/>
          <ac:picMkLst>
            <pc:docMk/>
            <pc:sldMk cId="3002844791" sldId="257"/>
            <ac:picMk id="1032" creationId="{B681F52F-6B1E-4798-8D0B-449CEC7222FD}"/>
          </ac:picMkLst>
        </pc:picChg>
        <pc:picChg chg="add mod">
          <ac:chgData name="Gabriel Duarte" userId="53b802eb-cc0a-4838-af5a-a798622fb1ed" providerId="ADAL" clId="{095D171D-59A8-480B-93E2-9D8DF0CF3E66}" dt="2022-04-30T13:38:37.857" v="549" actId="1076"/>
          <ac:picMkLst>
            <pc:docMk/>
            <pc:sldMk cId="3002844791" sldId="257"/>
            <ac:picMk id="1034" creationId="{BDF250F9-FB01-4612-83EF-8D1DEA271912}"/>
          </ac:picMkLst>
        </pc:picChg>
      </pc:sldChg>
      <pc:sldChg chg="del">
        <pc:chgData name="Gabriel Duarte" userId="53b802eb-cc0a-4838-af5a-a798622fb1ed" providerId="ADAL" clId="{095D171D-59A8-480B-93E2-9D8DF0CF3E66}" dt="2022-04-30T15:49:01.323" v="2482" actId="47"/>
        <pc:sldMkLst>
          <pc:docMk/>
          <pc:sldMk cId="3294783952" sldId="258"/>
        </pc:sldMkLst>
      </pc:sldChg>
      <pc:sldChg chg="addSp delSp modSp mod ord">
        <pc:chgData name="Gabriel Duarte" userId="53b802eb-cc0a-4838-af5a-a798622fb1ed" providerId="ADAL" clId="{095D171D-59A8-480B-93E2-9D8DF0CF3E66}" dt="2022-04-30T15:59:18.614" v="2667"/>
        <pc:sldMkLst>
          <pc:docMk/>
          <pc:sldMk cId="1126843570" sldId="260"/>
        </pc:sldMkLst>
        <pc:spChg chg="del">
          <ac:chgData name="Gabriel Duarte" userId="53b802eb-cc0a-4838-af5a-a798622fb1ed" providerId="ADAL" clId="{095D171D-59A8-480B-93E2-9D8DF0CF3E66}" dt="2022-04-30T15:47:18.786" v="2452" actId="478"/>
          <ac:spMkLst>
            <pc:docMk/>
            <pc:sldMk cId="1126843570" sldId="260"/>
            <ac:spMk id="2" creationId="{9C5ABB2D-71B1-4D59-8515-309297EA02AA}"/>
          </ac:spMkLst>
        </pc:spChg>
        <pc:spChg chg="add del mod">
          <ac:chgData name="Gabriel Duarte" userId="53b802eb-cc0a-4838-af5a-a798622fb1ed" providerId="ADAL" clId="{095D171D-59A8-480B-93E2-9D8DF0CF3E66}" dt="2022-04-30T15:47:21.135" v="2454" actId="478"/>
          <ac:spMkLst>
            <pc:docMk/>
            <pc:sldMk cId="1126843570" sldId="260"/>
            <ac:spMk id="4" creationId="{E0702E42-5ECD-4437-9EB9-6F9DBC04A298}"/>
          </ac:spMkLst>
        </pc:spChg>
        <pc:spChg chg="add mod">
          <ac:chgData name="Gabriel Duarte" userId="53b802eb-cc0a-4838-af5a-a798622fb1ed" providerId="ADAL" clId="{095D171D-59A8-480B-93E2-9D8DF0CF3E66}" dt="2022-04-30T15:47:26.792" v="2474" actId="20577"/>
          <ac:spMkLst>
            <pc:docMk/>
            <pc:sldMk cId="1126843570" sldId="260"/>
            <ac:spMk id="5" creationId="{59A8B925-1883-4E34-98B5-50B6C1062B17}"/>
          </ac:spMkLst>
        </pc:spChg>
        <pc:picChg chg="add mod">
          <ac:chgData name="Gabriel Duarte" userId="53b802eb-cc0a-4838-af5a-a798622fb1ed" providerId="ADAL" clId="{095D171D-59A8-480B-93E2-9D8DF0CF3E66}" dt="2022-04-30T15:48:20.176" v="2480" actId="1076"/>
          <ac:picMkLst>
            <pc:docMk/>
            <pc:sldMk cId="1126843570" sldId="260"/>
            <ac:picMk id="7" creationId="{BA572239-481C-4C56-A5F5-0857607F025A}"/>
          </ac:picMkLst>
        </pc:picChg>
        <pc:picChg chg="add mod">
          <ac:chgData name="Gabriel Duarte" userId="53b802eb-cc0a-4838-af5a-a798622fb1ed" providerId="ADAL" clId="{095D171D-59A8-480B-93E2-9D8DF0CF3E66}" dt="2022-04-30T15:59:18.614" v="2667"/>
          <ac:picMkLst>
            <pc:docMk/>
            <pc:sldMk cId="1126843570" sldId="260"/>
            <ac:picMk id="8" creationId="{EF2AF4A6-1DEC-4ACD-824F-B384EFE838EA}"/>
          </ac:picMkLst>
        </pc:picChg>
      </pc:sldChg>
      <pc:sldChg chg="del">
        <pc:chgData name="Gabriel Duarte" userId="53b802eb-cc0a-4838-af5a-a798622fb1ed" providerId="ADAL" clId="{095D171D-59A8-480B-93E2-9D8DF0CF3E66}" dt="2022-04-30T15:49:01.323" v="2482" actId="47"/>
        <pc:sldMkLst>
          <pc:docMk/>
          <pc:sldMk cId="3745204774" sldId="261"/>
        </pc:sldMkLst>
      </pc:sldChg>
      <pc:sldChg chg="del">
        <pc:chgData name="Gabriel Duarte" userId="53b802eb-cc0a-4838-af5a-a798622fb1ed" providerId="ADAL" clId="{095D171D-59A8-480B-93E2-9D8DF0CF3E66}" dt="2022-04-30T15:49:01.323" v="2482" actId="47"/>
        <pc:sldMkLst>
          <pc:docMk/>
          <pc:sldMk cId="4153632297" sldId="262"/>
        </pc:sldMkLst>
      </pc:sldChg>
      <pc:sldChg chg="del">
        <pc:chgData name="Gabriel Duarte" userId="53b802eb-cc0a-4838-af5a-a798622fb1ed" providerId="ADAL" clId="{095D171D-59A8-480B-93E2-9D8DF0CF3E66}" dt="2022-04-30T15:49:01.323" v="2482" actId="47"/>
        <pc:sldMkLst>
          <pc:docMk/>
          <pc:sldMk cId="2707143076" sldId="263"/>
        </pc:sldMkLst>
      </pc:sldChg>
      <pc:sldChg chg="addSp delSp modSp mod">
        <pc:chgData name="Gabriel Duarte" userId="53b802eb-cc0a-4838-af5a-a798622fb1ed" providerId="ADAL" clId="{095D171D-59A8-480B-93E2-9D8DF0CF3E66}" dt="2022-04-30T15:59:21.542" v="2669"/>
        <pc:sldMkLst>
          <pc:docMk/>
          <pc:sldMk cId="1582547796" sldId="264"/>
        </pc:sldMkLst>
        <pc:spChg chg="del">
          <ac:chgData name="Gabriel Duarte" userId="53b802eb-cc0a-4838-af5a-a798622fb1ed" providerId="ADAL" clId="{095D171D-59A8-480B-93E2-9D8DF0CF3E66}" dt="2022-04-30T15:55:21.052" v="2512" actId="478"/>
          <ac:spMkLst>
            <pc:docMk/>
            <pc:sldMk cId="1582547796" sldId="264"/>
            <ac:spMk id="2" creationId="{818805FC-A727-4FBB-AB2C-DBD68F816FB9}"/>
          </ac:spMkLst>
        </pc:spChg>
        <pc:spChg chg="add del mod">
          <ac:chgData name="Gabriel Duarte" userId="53b802eb-cc0a-4838-af5a-a798622fb1ed" providerId="ADAL" clId="{095D171D-59A8-480B-93E2-9D8DF0CF3E66}" dt="2022-04-30T15:55:30.756" v="2537" actId="478"/>
          <ac:spMkLst>
            <pc:docMk/>
            <pc:sldMk cId="1582547796" sldId="264"/>
            <ac:spMk id="5" creationId="{FF865874-5E0E-43FE-BA7D-A84C6AF2D300}"/>
          </ac:spMkLst>
        </pc:spChg>
        <pc:spChg chg="add mod">
          <ac:chgData name="Gabriel Duarte" userId="53b802eb-cc0a-4838-af5a-a798622fb1ed" providerId="ADAL" clId="{095D171D-59A8-480B-93E2-9D8DF0CF3E66}" dt="2022-04-30T15:55:29.426" v="2536" actId="14100"/>
          <ac:spMkLst>
            <pc:docMk/>
            <pc:sldMk cId="1582547796" sldId="264"/>
            <ac:spMk id="6" creationId="{F40AB8D1-2BDE-4657-BB24-018FFF6F4956}"/>
          </ac:spMkLst>
        </pc:spChg>
        <pc:picChg chg="mod">
          <ac:chgData name="Gabriel Duarte" userId="53b802eb-cc0a-4838-af5a-a798622fb1ed" providerId="ADAL" clId="{095D171D-59A8-480B-93E2-9D8DF0CF3E66}" dt="2022-04-30T15:55:34.473" v="2539" actId="1076"/>
          <ac:picMkLst>
            <pc:docMk/>
            <pc:sldMk cId="1582547796" sldId="264"/>
            <ac:picMk id="4" creationId="{57D316B2-791A-5480-9B3C-27DDCFBD31E8}"/>
          </ac:picMkLst>
        </pc:picChg>
        <pc:picChg chg="add mod">
          <ac:chgData name="Gabriel Duarte" userId="53b802eb-cc0a-4838-af5a-a798622fb1ed" providerId="ADAL" clId="{095D171D-59A8-480B-93E2-9D8DF0CF3E66}" dt="2022-04-30T15:59:21.542" v="2669"/>
          <ac:picMkLst>
            <pc:docMk/>
            <pc:sldMk cId="1582547796" sldId="264"/>
            <ac:picMk id="7" creationId="{6BBF617F-7081-4606-B6A0-BDD0D4EEA8DC}"/>
          </ac:picMkLst>
        </pc:picChg>
      </pc:sldChg>
      <pc:sldChg chg="addSp delSp modSp mod">
        <pc:chgData name="Gabriel Duarte" userId="53b802eb-cc0a-4838-af5a-a798622fb1ed" providerId="ADAL" clId="{095D171D-59A8-480B-93E2-9D8DF0CF3E66}" dt="2022-05-02T00:37:26.001" v="3098" actId="1076"/>
        <pc:sldMkLst>
          <pc:docMk/>
          <pc:sldMk cId="3295179521" sldId="265"/>
        </pc:sldMkLst>
        <pc:spChg chg="del">
          <ac:chgData name="Gabriel Duarte" userId="53b802eb-cc0a-4838-af5a-a798622fb1ed" providerId="ADAL" clId="{095D171D-59A8-480B-93E2-9D8DF0CF3E66}" dt="2022-04-30T15:55:58.240" v="2540" actId="478"/>
          <ac:spMkLst>
            <pc:docMk/>
            <pc:sldMk cId="3295179521" sldId="265"/>
            <ac:spMk id="2" creationId="{D6DD2AF1-6BDC-4318-A45D-4229DA0F499B}"/>
          </ac:spMkLst>
        </pc:spChg>
        <pc:spChg chg="del">
          <ac:chgData name="Gabriel Duarte" userId="53b802eb-cc0a-4838-af5a-a798622fb1ed" providerId="ADAL" clId="{095D171D-59A8-480B-93E2-9D8DF0CF3E66}" dt="2022-04-30T15:56:00.787" v="2542" actId="478"/>
          <ac:spMkLst>
            <pc:docMk/>
            <pc:sldMk cId="3295179521" sldId="265"/>
            <ac:spMk id="3" creationId="{F2BE4B52-DF83-4881-B117-3EB01F89B97D}"/>
          </ac:spMkLst>
        </pc:spChg>
        <pc:spChg chg="add del mod">
          <ac:chgData name="Gabriel Duarte" userId="53b802eb-cc0a-4838-af5a-a798622fb1ed" providerId="ADAL" clId="{095D171D-59A8-480B-93E2-9D8DF0CF3E66}" dt="2022-04-30T15:56:02.131" v="2543" actId="478"/>
          <ac:spMkLst>
            <pc:docMk/>
            <pc:sldMk cId="3295179521" sldId="265"/>
            <ac:spMk id="5" creationId="{98B4BAB8-44D1-40E8-9A30-8F5B879692F3}"/>
          </ac:spMkLst>
        </pc:spChg>
        <pc:spChg chg="add mod">
          <ac:chgData name="Gabriel Duarte" userId="53b802eb-cc0a-4838-af5a-a798622fb1ed" providerId="ADAL" clId="{095D171D-59A8-480B-93E2-9D8DF0CF3E66}" dt="2022-04-30T15:56:55.002" v="2579" actId="1076"/>
          <ac:spMkLst>
            <pc:docMk/>
            <pc:sldMk cId="3295179521" sldId="265"/>
            <ac:spMk id="6" creationId="{E6E2EC25-9585-4B40-B65D-A80B0A20891F}"/>
          </ac:spMkLst>
        </pc:spChg>
        <pc:picChg chg="add mod">
          <ac:chgData name="Gabriel Duarte" userId="53b802eb-cc0a-4838-af5a-a798622fb1ed" providerId="ADAL" clId="{095D171D-59A8-480B-93E2-9D8DF0CF3E66}" dt="2022-05-02T00:37:26.001" v="3098" actId="1076"/>
          <ac:picMkLst>
            <pc:docMk/>
            <pc:sldMk cId="3295179521" sldId="265"/>
            <ac:picMk id="3" creationId="{24024AE6-F3CC-49EE-BDDE-B2F094659481}"/>
          </ac:picMkLst>
        </pc:picChg>
        <pc:picChg chg="add mod">
          <ac:chgData name="Gabriel Duarte" userId="53b802eb-cc0a-4838-af5a-a798622fb1ed" providerId="ADAL" clId="{095D171D-59A8-480B-93E2-9D8DF0CF3E66}" dt="2022-04-30T15:59:19.601" v="2668"/>
          <ac:picMkLst>
            <pc:docMk/>
            <pc:sldMk cId="3295179521" sldId="265"/>
            <ac:picMk id="8" creationId="{7A4D9B5A-04ED-4B87-A306-6C6CC072D464}"/>
          </ac:picMkLst>
        </pc:picChg>
        <pc:picChg chg="add del mod">
          <ac:chgData name="Gabriel Duarte" userId="53b802eb-cc0a-4838-af5a-a798622fb1ed" providerId="ADAL" clId="{095D171D-59A8-480B-93E2-9D8DF0CF3E66}" dt="2022-05-02T00:37:08.497" v="3093" actId="478"/>
          <ac:picMkLst>
            <pc:docMk/>
            <pc:sldMk cId="3295179521" sldId="265"/>
            <ac:picMk id="9218" creationId="{AEFF7007-AD74-4F52-A647-A5580BD85A92}"/>
          </ac:picMkLst>
        </pc:picChg>
      </pc:sldChg>
      <pc:sldChg chg="addSp delSp modSp mod modAnim">
        <pc:chgData name="Gabriel Duarte" userId="53b802eb-cc0a-4838-af5a-a798622fb1ed" providerId="ADAL" clId="{095D171D-59A8-480B-93E2-9D8DF0CF3E66}" dt="2022-05-02T00:42:58.985" v="3118" actId="14100"/>
        <pc:sldMkLst>
          <pc:docMk/>
          <pc:sldMk cId="2774005449" sldId="266"/>
        </pc:sldMkLst>
        <pc:spChg chg="del">
          <ac:chgData name="Gabriel Duarte" userId="53b802eb-cc0a-4838-af5a-a798622fb1ed" providerId="ADAL" clId="{095D171D-59A8-480B-93E2-9D8DF0CF3E66}" dt="2022-04-30T15:57:42.059" v="2582" actId="478"/>
          <ac:spMkLst>
            <pc:docMk/>
            <pc:sldMk cId="2774005449" sldId="266"/>
            <ac:spMk id="2" creationId="{809F0CF7-88EE-4BCD-A3F0-0876D96FAC49}"/>
          </ac:spMkLst>
        </pc:spChg>
        <pc:spChg chg="add del mod">
          <ac:chgData name="Gabriel Duarte" userId="53b802eb-cc0a-4838-af5a-a798622fb1ed" providerId="ADAL" clId="{095D171D-59A8-480B-93E2-9D8DF0CF3E66}" dt="2022-04-30T15:57:59.224" v="2620" actId="478"/>
          <ac:spMkLst>
            <pc:docMk/>
            <pc:sldMk cId="2774005449" sldId="266"/>
            <ac:spMk id="4" creationId="{65D7E79C-F67C-44C0-AC4A-149B2B58CC51}"/>
          </ac:spMkLst>
        </pc:spChg>
        <pc:spChg chg="add mod">
          <ac:chgData name="Gabriel Duarte" userId="53b802eb-cc0a-4838-af5a-a798622fb1ed" providerId="ADAL" clId="{095D171D-59A8-480B-93E2-9D8DF0CF3E66}" dt="2022-05-02T00:42:58.985" v="3118" actId="14100"/>
          <ac:spMkLst>
            <pc:docMk/>
            <pc:sldMk cId="2774005449" sldId="266"/>
            <ac:spMk id="5" creationId="{B5758E81-50D1-4D0B-9956-3C1A7E69A3FF}"/>
          </ac:spMkLst>
        </pc:spChg>
        <pc:spChg chg="add del mod">
          <ac:chgData name="Gabriel Duarte" userId="53b802eb-cc0a-4838-af5a-a798622fb1ed" providerId="ADAL" clId="{095D171D-59A8-480B-93E2-9D8DF0CF3E66}" dt="2022-04-30T15:58:11.961" v="2623" actId="478"/>
          <ac:spMkLst>
            <pc:docMk/>
            <pc:sldMk cId="2774005449" sldId="266"/>
            <ac:spMk id="6" creationId="{315096F5-20A1-40D5-A362-7C5B39C8152C}"/>
          </ac:spMkLst>
        </pc:spChg>
        <pc:spChg chg="add mod">
          <ac:chgData name="Gabriel Duarte" userId="53b802eb-cc0a-4838-af5a-a798622fb1ed" providerId="ADAL" clId="{095D171D-59A8-480B-93E2-9D8DF0CF3E66}" dt="2022-04-30T15:58:25.250" v="2652" actId="14100"/>
          <ac:spMkLst>
            <pc:docMk/>
            <pc:sldMk cId="2774005449" sldId="266"/>
            <ac:spMk id="7" creationId="{04C498C0-5ACA-4ACF-8E50-821EF5D3E241}"/>
          </ac:spMkLst>
        </pc:spChg>
        <pc:spChg chg="add del mod">
          <ac:chgData name="Gabriel Duarte" userId="53b802eb-cc0a-4838-af5a-a798622fb1ed" providerId="ADAL" clId="{095D171D-59A8-480B-93E2-9D8DF0CF3E66}" dt="2022-04-30T16:01:44.860" v="2785" actId="478"/>
          <ac:spMkLst>
            <pc:docMk/>
            <pc:sldMk cId="2774005449" sldId="266"/>
            <ac:spMk id="9" creationId="{35D3E04F-8C65-424D-8533-F434258B69D4}"/>
          </ac:spMkLst>
        </pc:spChg>
        <pc:picChg chg="add mod">
          <ac:chgData name="Gabriel Duarte" userId="53b802eb-cc0a-4838-af5a-a798622fb1ed" providerId="ADAL" clId="{095D171D-59A8-480B-93E2-9D8DF0CF3E66}" dt="2022-04-30T15:59:26.089" v="2671"/>
          <ac:picMkLst>
            <pc:docMk/>
            <pc:sldMk cId="2774005449" sldId="266"/>
            <ac:picMk id="8" creationId="{DC391CA0-467F-43F7-901C-47F5DC30A30E}"/>
          </ac:picMkLst>
        </pc:picChg>
        <pc:picChg chg="add del">
          <ac:chgData name="Gabriel Duarte" userId="53b802eb-cc0a-4838-af5a-a798622fb1ed" providerId="ADAL" clId="{095D171D-59A8-480B-93E2-9D8DF0CF3E66}" dt="2022-04-30T15:57:29.671" v="2581"/>
          <ac:picMkLst>
            <pc:docMk/>
            <pc:sldMk cId="2774005449" sldId="266"/>
            <ac:picMk id="11266" creationId="{3C4E9484-C185-41AB-95FD-634F133931FE}"/>
          </ac:picMkLst>
        </pc:picChg>
      </pc:sldChg>
      <pc:sldChg chg="addSp delSp modSp mod modAnim">
        <pc:chgData name="Gabriel Duarte" userId="53b802eb-cc0a-4838-af5a-a798622fb1ed" providerId="ADAL" clId="{095D171D-59A8-480B-93E2-9D8DF0CF3E66}" dt="2022-05-02T00:49:55.457" v="3222" actId="1076"/>
        <pc:sldMkLst>
          <pc:docMk/>
          <pc:sldMk cId="3661409304" sldId="268"/>
        </pc:sldMkLst>
        <pc:spChg chg="add del mod">
          <ac:chgData name="Gabriel Duarte" userId="53b802eb-cc0a-4838-af5a-a798622fb1ed" providerId="ADAL" clId="{095D171D-59A8-480B-93E2-9D8DF0CF3E66}" dt="2022-05-02T00:46:46.699" v="3178" actId="478"/>
          <ac:spMkLst>
            <pc:docMk/>
            <pc:sldMk cId="3661409304" sldId="268"/>
            <ac:spMk id="2" creationId="{C646C111-DC04-49AD-9F31-5D83097F5E54}"/>
          </ac:spMkLst>
        </pc:spChg>
        <pc:spChg chg="add mod">
          <ac:chgData name="Gabriel Duarte" userId="53b802eb-cc0a-4838-af5a-a798622fb1ed" providerId="ADAL" clId="{095D171D-59A8-480B-93E2-9D8DF0CF3E66}" dt="2022-05-02T00:47:04.443" v="3185" actId="207"/>
          <ac:spMkLst>
            <pc:docMk/>
            <pc:sldMk cId="3661409304" sldId="268"/>
            <ac:spMk id="3" creationId="{0A330B13-F8F8-4CC2-9526-3FAC6DF0CCC1}"/>
          </ac:spMkLst>
        </pc:spChg>
        <pc:spChg chg="add del mod">
          <ac:chgData name="Gabriel Duarte" userId="53b802eb-cc0a-4838-af5a-a798622fb1ed" providerId="ADAL" clId="{095D171D-59A8-480B-93E2-9D8DF0CF3E66}" dt="2022-04-30T15:28:00.077" v="2358" actId="478"/>
          <ac:spMkLst>
            <pc:docMk/>
            <pc:sldMk cId="3661409304" sldId="268"/>
            <ac:spMk id="3" creationId="{92472461-C757-4ABE-A4D5-9462A676601C}"/>
          </ac:spMkLst>
        </pc:spChg>
        <pc:spChg chg="add mod">
          <ac:chgData name="Gabriel Duarte" userId="53b802eb-cc0a-4838-af5a-a798622fb1ed" providerId="ADAL" clId="{095D171D-59A8-480B-93E2-9D8DF0CF3E66}" dt="2022-05-02T00:47:21.075" v="3194" actId="207"/>
          <ac:spMkLst>
            <pc:docMk/>
            <pc:sldMk cId="3661409304" sldId="268"/>
            <ac:spMk id="4" creationId="{BEC050DC-5FFA-4640-B55C-052F4684F04E}"/>
          </ac:spMkLst>
        </pc:spChg>
        <pc:spChg chg="del">
          <ac:chgData name="Gabriel Duarte" userId="53b802eb-cc0a-4838-af5a-a798622fb1ed" providerId="ADAL" clId="{095D171D-59A8-480B-93E2-9D8DF0CF3E66}" dt="2022-04-30T15:37:07.932" v="2392" actId="478"/>
          <ac:spMkLst>
            <pc:docMk/>
            <pc:sldMk cId="3661409304" sldId="268"/>
            <ac:spMk id="4" creationId="{EDB65010-1A17-148E-882D-80A07B008757}"/>
          </ac:spMkLst>
        </pc:spChg>
        <pc:spChg chg="add mod">
          <ac:chgData name="Gabriel Duarte" userId="53b802eb-cc0a-4838-af5a-a798622fb1ed" providerId="ADAL" clId="{095D171D-59A8-480B-93E2-9D8DF0CF3E66}" dt="2022-04-30T15:34:09.479" v="2376" actId="1076"/>
          <ac:spMkLst>
            <pc:docMk/>
            <pc:sldMk cId="3661409304" sldId="268"/>
            <ac:spMk id="5" creationId="{58CE1297-DC83-4705-8F0C-165E178356DC}"/>
          </ac:spMkLst>
        </pc:spChg>
        <pc:spChg chg="add del mod">
          <ac:chgData name="Gabriel Duarte" userId="53b802eb-cc0a-4838-af5a-a798622fb1ed" providerId="ADAL" clId="{095D171D-59A8-480B-93E2-9D8DF0CF3E66}" dt="2022-04-30T13:18:05.268" v="111"/>
          <ac:spMkLst>
            <pc:docMk/>
            <pc:sldMk cId="3661409304" sldId="268"/>
            <ac:spMk id="6" creationId="{1FABA318-D3AE-4E0B-9781-B397E2FA7230}"/>
          </ac:spMkLst>
        </pc:spChg>
        <pc:spChg chg="add del mod">
          <ac:chgData name="Gabriel Duarte" userId="53b802eb-cc0a-4838-af5a-a798622fb1ed" providerId="ADAL" clId="{095D171D-59A8-480B-93E2-9D8DF0CF3E66}" dt="2022-04-30T15:27:54.304" v="2357" actId="478"/>
          <ac:spMkLst>
            <pc:docMk/>
            <pc:sldMk cId="3661409304" sldId="268"/>
            <ac:spMk id="7" creationId="{760B85D3-77EF-401D-AB08-4796B1381873}"/>
          </ac:spMkLst>
        </pc:spChg>
        <pc:spChg chg="add del mod">
          <ac:chgData name="Gabriel Duarte" userId="53b802eb-cc0a-4838-af5a-a798622fb1ed" providerId="ADAL" clId="{095D171D-59A8-480B-93E2-9D8DF0CF3E66}" dt="2022-05-02T00:47:13.347" v="3190" actId="478"/>
          <ac:spMkLst>
            <pc:docMk/>
            <pc:sldMk cId="3661409304" sldId="268"/>
            <ac:spMk id="9" creationId="{B94E5F94-D719-4B3B-8411-64C0FA9A2D84}"/>
          </ac:spMkLst>
        </pc:spChg>
        <pc:spChg chg="add del mod">
          <ac:chgData name="Gabriel Duarte" userId="53b802eb-cc0a-4838-af5a-a798622fb1ed" providerId="ADAL" clId="{095D171D-59A8-480B-93E2-9D8DF0CF3E66}" dt="2022-04-30T13:18:06.743" v="112" actId="478"/>
          <ac:spMkLst>
            <pc:docMk/>
            <pc:sldMk cId="3661409304" sldId="268"/>
            <ac:spMk id="10" creationId="{84C723BF-175A-F8A1-15DB-C308DD5B10D1}"/>
          </ac:spMkLst>
        </pc:spChg>
        <pc:spChg chg="add del">
          <ac:chgData name="Gabriel Duarte" userId="53b802eb-cc0a-4838-af5a-a798622fb1ed" providerId="ADAL" clId="{095D171D-59A8-480B-93E2-9D8DF0CF3E66}" dt="2022-04-30T15:38:57.575" v="2405"/>
          <ac:spMkLst>
            <pc:docMk/>
            <pc:sldMk cId="3661409304" sldId="268"/>
            <ac:spMk id="16" creationId="{F4235961-494C-4C95-BE0F-22270C7E15C5}"/>
          </ac:spMkLst>
        </pc:spChg>
        <pc:spChg chg="add">
          <ac:chgData name="Gabriel Duarte" userId="53b802eb-cc0a-4838-af5a-a798622fb1ed" providerId="ADAL" clId="{095D171D-59A8-480B-93E2-9D8DF0CF3E66}" dt="2022-04-30T15:39:03.296" v="2406"/>
          <ac:spMkLst>
            <pc:docMk/>
            <pc:sldMk cId="3661409304" sldId="268"/>
            <ac:spMk id="17" creationId="{06FC4D5C-8E78-47DC-84EE-18833D003278}"/>
          </ac:spMkLst>
        </pc:spChg>
        <pc:spChg chg="add del mod">
          <ac:chgData name="Gabriel Duarte" userId="53b802eb-cc0a-4838-af5a-a798622fb1ed" providerId="ADAL" clId="{095D171D-59A8-480B-93E2-9D8DF0CF3E66}" dt="2022-04-30T15:39:08.905" v="2408" actId="478"/>
          <ac:spMkLst>
            <pc:docMk/>
            <pc:sldMk cId="3661409304" sldId="268"/>
            <ac:spMk id="18" creationId="{306109CE-1C69-4CCB-ABA8-B1CC861310C2}"/>
          </ac:spMkLst>
        </pc:spChg>
        <pc:spChg chg="add del mod">
          <ac:chgData name="Gabriel Duarte" userId="53b802eb-cc0a-4838-af5a-a798622fb1ed" providerId="ADAL" clId="{095D171D-59A8-480B-93E2-9D8DF0CF3E66}" dt="2022-04-30T15:39:17.434" v="2412"/>
          <ac:spMkLst>
            <pc:docMk/>
            <pc:sldMk cId="3661409304" sldId="268"/>
            <ac:spMk id="19" creationId="{DB6DF228-4839-489B-8A76-F6F76511D84F}"/>
          </ac:spMkLst>
        </pc:spChg>
        <pc:spChg chg="add mod ord">
          <ac:chgData name="Gabriel Duarte" userId="53b802eb-cc0a-4838-af5a-a798622fb1ed" providerId="ADAL" clId="{095D171D-59A8-480B-93E2-9D8DF0CF3E66}" dt="2022-04-30T15:41:22.136" v="2431" actId="14100"/>
          <ac:spMkLst>
            <pc:docMk/>
            <pc:sldMk cId="3661409304" sldId="268"/>
            <ac:spMk id="22" creationId="{BFA02570-9100-4518-A516-2824A3F0DE70}"/>
          </ac:spMkLst>
        </pc:spChg>
        <pc:picChg chg="del mod modCrop">
          <ac:chgData name="Gabriel Duarte" userId="53b802eb-cc0a-4838-af5a-a798622fb1ed" providerId="ADAL" clId="{095D171D-59A8-480B-93E2-9D8DF0CF3E66}" dt="2022-04-30T15:33:44.405" v="2367" actId="478"/>
          <ac:picMkLst>
            <pc:docMk/>
            <pc:sldMk cId="3661409304" sldId="268"/>
            <ac:picMk id="8" creationId="{0CCBFB3D-A32A-E981-0B4F-18F3987705E1}"/>
          </ac:picMkLst>
        </pc:picChg>
        <pc:picChg chg="add del mod">
          <ac:chgData name="Gabriel Duarte" userId="53b802eb-cc0a-4838-af5a-a798622fb1ed" providerId="ADAL" clId="{095D171D-59A8-480B-93E2-9D8DF0CF3E66}" dt="2022-04-30T15:36:19.810" v="2378" actId="478"/>
          <ac:picMkLst>
            <pc:docMk/>
            <pc:sldMk cId="3661409304" sldId="268"/>
            <ac:picMk id="9" creationId="{23E93137-54A1-4AC2-9B41-D3493282C8C1}"/>
          </ac:picMkLst>
        </pc:picChg>
        <pc:picChg chg="del">
          <ac:chgData name="Gabriel Duarte" userId="53b802eb-cc0a-4838-af5a-a798622fb1ed" providerId="ADAL" clId="{095D171D-59A8-480B-93E2-9D8DF0CF3E66}" dt="2022-04-30T13:17:28.096" v="69" actId="478"/>
          <ac:picMkLst>
            <pc:docMk/>
            <pc:sldMk cId="3661409304" sldId="268"/>
            <ac:picMk id="9" creationId="{B54C2028-614D-5451-DAA3-230D0B22EB79}"/>
          </ac:picMkLst>
        </pc:picChg>
        <pc:picChg chg="add del mod">
          <ac:chgData name="Gabriel Duarte" userId="53b802eb-cc0a-4838-af5a-a798622fb1ed" providerId="ADAL" clId="{095D171D-59A8-480B-93E2-9D8DF0CF3E66}" dt="2022-04-30T15:36:48.552" v="2384" actId="478"/>
          <ac:picMkLst>
            <pc:docMk/>
            <pc:sldMk cId="3661409304" sldId="268"/>
            <ac:picMk id="11" creationId="{87D27505-75BB-44FE-BCB8-8208E444FA7A}"/>
          </ac:picMkLst>
        </pc:picChg>
        <pc:picChg chg="add del mod ord modCrop">
          <ac:chgData name="Gabriel Duarte" userId="53b802eb-cc0a-4838-af5a-a798622fb1ed" providerId="ADAL" clId="{095D171D-59A8-480B-93E2-9D8DF0CF3E66}" dt="2022-04-30T15:38:31.606" v="2400" actId="478"/>
          <ac:picMkLst>
            <pc:docMk/>
            <pc:sldMk cId="3661409304" sldId="268"/>
            <ac:picMk id="13" creationId="{95586B96-CEEC-41C7-AB69-A614F9A650B5}"/>
          </ac:picMkLst>
        </pc:picChg>
        <pc:picChg chg="add del mod">
          <ac:chgData name="Gabriel Duarte" userId="53b802eb-cc0a-4838-af5a-a798622fb1ed" providerId="ADAL" clId="{095D171D-59A8-480B-93E2-9D8DF0CF3E66}" dt="2022-04-30T15:38:55.960" v="2403" actId="478"/>
          <ac:picMkLst>
            <pc:docMk/>
            <pc:sldMk cId="3661409304" sldId="268"/>
            <ac:picMk id="15" creationId="{A5ECEE21-577F-4002-AB95-145DFD7255B7}"/>
          </ac:picMkLst>
        </pc:picChg>
        <pc:picChg chg="add mod modCrop">
          <ac:chgData name="Gabriel Duarte" userId="53b802eb-cc0a-4838-af5a-a798622fb1ed" providerId="ADAL" clId="{095D171D-59A8-480B-93E2-9D8DF0CF3E66}" dt="2022-05-02T00:46:36.768" v="3175" actId="1076"/>
          <ac:picMkLst>
            <pc:docMk/>
            <pc:sldMk cId="3661409304" sldId="268"/>
            <ac:picMk id="21" creationId="{5CC787BA-5BB3-4D73-8FA9-4EA949833A5C}"/>
          </ac:picMkLst>
        </pc:picChg>
        <pc:picChg chg="add mod">
          <ac:chgData name="Gabriel Duarte" userId="53b802eb-cc0a-4838-af5a-a798622fb1ed" providerId="ADAL" clId="{095D171D-59A8-480B-93E2-9D8DF0CF3E66}" dt="2022-05-02T00:49:55.457" v="3222" actId="1076"/>
          <ac:picMkLst>
            <pc:docMk/>
            <pc:sldMk cId="3661409304" sldId="268"/>
            <ac:picMk id="23" creationId="{A573BC32-54A3-4C11-A84A-AEC23F2BBBC8}"/>
          </ac:picMkLst>
        </pc:picChg>
      </pc:sldChg>
      <pc:sldChg chg="del">
        <pc:chgData name="Gabriel Duarte" userId="53b802eb-cc0a-4838-af5a-a798622fb1ed" providerId="ADAL" clId="{095D171D-59A8-480B-93E2-9D8DF0CF3E66}" dt="2022-04-30T16:13:22.569" v="3082" actId="2696"/>
        <pc:sldMkLst>
          <pc:docMk/>
          <pc:sldMk cId="2424014601" sldId="269"/>
        </pc:sldMkLst>
      </pc:sldChg>
      <pc:sldChg chg="del">
        <pc:chgData name="Gabriel Duarte" userId="53b802eb-cc0a-4838-af5a-a798622fb1ed" providerId="ADAL" clId="{095D171D-59A8-480B-93E2-9D8DF0CF3E66}" dt="2022-04-30T15:03:26.045" v="2018" actId="2696"/>
        <pc:sldMkLst>
          <pc:docMk/>
          <pc:sldMk cId="2047695926" sldId="270"/>
        </pc:sldMkLst>
      </pc:sldChg>
      <pc:sldChg chg="addSp delSp modSp add mod modAnim">
        <pc:chgData name="Gabriel Duarte" userId="53b802eb-cc0a-4838-af5a-a798622fb1ed" providerId="ADAL" clId="{095D171D-59A8-480B-93E2-9D8DF0CF3E66}" dt="2022-05-03T00:28:11.998" v="3230"/>
        <pc:sldMkLst>
          <pc:docMk/>
          <pc:sldMk cId="1776927293" sldId="271"/>
        </pc:sldMkLst>
        <pc:spChg chg="del">
          <ac:chgData name="Gabriel Duarte" userId="53b802eb-cc0a-4838-af5a-a798622fb1ed" providerId="ADAL" clId="{095D171D-59A8-480B-93E2-9D8DF0CF3E66}" dt="2022-04-30T13:38:56.612" v="552" actId="478"/>
          <ac:spMkLst>
            <pc:docMk/>
            <pc:sldMk cId="1776927293" sldId="271"/>
            <ac:spMk id="2" creationId="{B300A2B2-CE4D-4887-BFC7-10B6EC0A1327}"/>
          </ac:spMkLst>
        </pc:spChg>
        <pc:spChg chg="del mod">
          <ac:chgData name="Gabriel Duarte" userId="53b802eb-cc0a-4838-af5a-a798622fb1ed" providerId="ADAL" clId="{095D171D-59A8-480B-93E2-9D8DF0CF3E66}" dt="2022-04-30T13:39:17.459" v="564" actId="478"/>
          <ac:spMkLst>
            <pc:docMk/>
            <pc:sldMk cId="1776927293" sldId="271"/>
            <ac:spMk id="3" creationId="{4B0AA12C-A828-43FE-BD13-DB2A1F1A2F97}"/>
          </ac:spMkLst>
        </pc:spChg>
        <pc:spChg chg="add del mod">
          <ac:chgData name="Gabriel Duarte" userId="53b802eb-cc0a-4838-af5a-a798622fb1ed" providerId="ADAL" clId="{095D171D-59A8-480B-93E2-9D8DF0CF3E66}" dt="2022-04-30T13:38:55.341" v="551"/>
          <ac:spMkLst>
            <pc:docMk/>
            <pc:sldMk cId="1776927293" sldId="271"/>
            <ac:spMk id="4" creationId="{72CAC68F-8F0D-4D7A-B76D-D83BF880B700}"/>
          </ac:spMkLst>
        </pc:spChg>
        <pc:spChg chg="add del mod">
          <ac:chgData name="Gabriel Duarte" userId="53b802eb-cc0a-4838-af5a-a798622fb1ed" providerId="ADAL" clId="{095D171D-59A8-480B-93E2-9D8DF0CF3E66}" dt="2022-04-30T13:38:59.642" v="554" actId="478"/>
          <ac:spMkLst>
            <pc:docMk/>
            <pc:sldMk cId="1776927293" sldId="271"/>
            <ac:spMk id="6" creationId="{3EFD90DD-37BC-454D-BAC2-3DB04483CADF}"/>
          </ac:spMkLst>
        </pc:spChg>
        <pc:spChg chg="add mod">
          <ac:chgData name="Gabriel Duarte" userId="53b802eb-cc0a-4838-af5a-a798622fb1ed" providerId="ADAL" clId="{095D171D-59A8-480B-93E2-9D8DF0CF3E66}" dt="2022-04-30T13:39:07.704" v="562" actId="20577"/>
          <ac:spMkLst>
            <pc:docMk/>
            <pc:sldMk cId="1776927293" sldId="271"/>
            <ac:spMk id="7" creationId="{AE3224A9-F307-4D40-B585-67A203E12088}"/>
          </ac:spMkLst>
        </pc:spChg>
        <pc:spChg chg="add mod">
          <ac:chgData name="Gabriel Duarte" userId="53b802eb-cc0a-4838-af5a-a798622fb1ed" providerId="ADAL" clId="{095D171D-59A8-480B-93E2-9D8DF0CF3E66}" dt="2022-04-30T13:57:25.047" v="1187" actId="20577"/>
          <ac:spMkLst>
            <pc:docMk/>
            <pc:sldMk cId="1776927293" sldId="271"/>
            <ac:spMk id="8" creationId="{AD698CEB-F1BA-4736-BC51-B7DA09D271AB}"/>
          </ac:spMkLst>
        </pc:spChg>
        <pc:spChg chg="add mod">
          <ac:chgData name="Gabriel Duarte" userId="53b802eb-cc0a-4838-af5a-a798622fb1ed" providerId="ADAL" clId="{095D171D-59A8-480B-93E2-9D8DF0CF3E66}" dt="2022-04-30T14:48:59.429" v="1545" actId="20577"/>
          <ac:spMkLst>
            <pc:docMk/>
            <pc:sldMk cId="1776927293" sldId="271"/>
            <ac:spMk id="9" creationId="{302E4ABF-DA5A-4AA2-AC9D-3E4405B7C19C}"/>
          </ac:spMkLst>
        </pc:spChg>
        <pc:picChg chg="add mod">
          <ac:chgData name="Gabriel Duarte" userId="53b802eb-cc0a-4838-af5a-a798622fb1ed" providerId="ADAL" clId="{095D171D-59A8-480B-93E2-9D8DF0CF3E66}" dt="2022-04-30T15:58:54.945" v="2659"/>
          <ac:picMkLst>
            <pc:docMk/>
            <pc:sldMk cId="1776927293" sldId="271"/>
            <ac:picMk id="13" creationId="{7B919C3E-2BC7-4225-80B6-64DD0434A915}"/>
          </ac:picMkLst>
        </pc:picChg>
        <pc:picChg chg="add mod">
          <ac:chgData name="Gabriel Duarte" userId="53b802eb-cc0a-4838-af5a-a798622fb1ed" providerId="ADAL" clId="{095D171D-59A8-480B-93E2-9D8DF0CF3E66}" dt="2022-04-30T13:51:04.314" v="1049" actId="1076"/>
          <ac:picMkLst>
            <pc:docMk/>
            <pc:sldMk cId="1776927293" sldId="271"/>
            <ac:picMk id="2050" creationId="{CC44CAD5-96BC-48AB-891F-EDFE7FF60874}"/>
          </ac:picMkLst>
        </pc:picChg>
        <pc:picChg chg="add del">
          <ac:chgData name="Gabriel Duarte" userId="53b802eb-cc0a-4838-af5a-a798622fb1ed" providerId="ADAL" clId="{095D171D-59A8-480B-93E2-9D8DF0CF3E66}" dt="2022-04-30T13:51:18.542" v="1051"/>
          <ac:picMkLst>
            <pc:docMk/>
            <pc:sldMk cId="1776927293" sldId="271"/>
            <ac:picMk id="2052" creationId="{79613772-D8F8-4FDB-B096-CFE41A1D2184}"/>
          </ac:picMkLst>
        </pc:picChg>
        <pc:picChg chg="add mod">
          <ac:chgData name="Gabriel Duarte" userId="53b802eb-cc0a-4838-af5a-a798622fb1ed" providerId="ADAL" clId="{095D171D-59A8-480B-93E2-9D8DF0CF3E66}" dt="2022-04-30T13:51:44.899" v="1057" actId="1076"/>
          <ac:picMkLst>
            <pc:docMk/>
            <pc:sldMk cId="1776927293" sldId="271"/>
            <ac:picMk id="2054" creationId="{F92FD1DD-71DB-4670-ACC5-AF7A9F74E7EB}"/>
          </ac:picMkLst>
        </pc:picChg>
      </pc:sldChg>
      <pc:sldChg chg="addSp delSp modSp add mod modAnim">
        <pc:chgData name="Gabriel Duarte" userId="53b802eb-cc0a-4838-af5a-a798622fb1ed" providerId="ADAL" clId="{095D171D-59A8-480B-93E2-9D8DF0CF3E66}" dt="2022-05-03T00:29:16.903" v="3238"/>
        <pc:sldMkLst>
          <pc:docMk/>
          <pc:sldMk cId="636167938" sldId="272"/>
        </pc:sldMkLst>
        <pc:spChg chg="mod">
          <ac:chgData name="Gabriel Duarte" userId="53b802eb-cc0a-4838-af5a-a798622fb1ed" providerId="ADAL" clId="{095D171D-59A8-480B-93E2-9D8DF0CF3E66}" dt="2022-04-30T14:49:08.417" v="1546" actId="1076"/>
          <ac:spMkLst>
            <pc:docMk/>
            <pc:sldMk cId="636167938" sldId="272"/>
            <ac:spMk id="8" creationId="{AD698CEB-F1BA-4736-BC51-B7DA09D271AB}"/>
          </ac:spMkLst>
        </pc:spChg>
        <pc:spChg chg="mod">
          <ac:chgData name="Gabriel Duarte" userId="53b802eb-cc0a-4838-af5a-a798622fb1ed" providerId="ADAL" clId="{095D171D-59A8-480B-93E2-9D8DF0CF3E66}" dt="2022-04-30T14:51:04.900" v="1729" actId="20577"/>
          <ac:spMkLst>
            <pc:docMk/>
            <pc:sldMk cId="636167938" sldId="272"/>
            <ac:spMk id="9" creationId="{302E4ABF-DA5A-4AA2-AC9D-3E4405B7C19C}"/>
          </ac:spMkLst>
        </pc:spChg>
        <pc:picChg chg="add mod">
          <ac:chgData name="Gabriel Duarte" userId="53b802eb-cc0a-4838-af5a-a798622fb1ed" providerId="ADAL" clId="{095D171D-59A8-480B-93E2-9D8DF0CF3E66}" dt="2022-04-30T14:52:35.106" v="1741" actId="1076"/>
          <ac:picMkLst>
            <pc:docMk/>
            <pc:sldMk cId="636167938" sldId="272"/>
            <ac:picMk id="3" creationId="{41F229CC-07B1-48A8-98D3-80AA40666343}"/>
          </ac:picMkLst>
        </pc:picChg>
        <pc:picChg chg="add mod">
          <ac:chgData name="Gabriel Duarte" userId="53b802eb-cc0a-4838-af5a-a798622fb1ed" providerId="ADAL" clId="{095D171D-59A8-480B-93E2-9D8DF0CF3E66}" dt="2022-04-30T15:58:55.835" v="2660"/>
          <ac:picMkLst>
            <pc:docMk/>
            <pc:sldMk cId="636167938" sldId="272"/>
            <ac:picMk id="10" creationId="{A337D967-2B50-4998-8C76-418CCADC07AF}"/>
          </ac:picMkLst>
        </pc:picChg>
        <pc:picChg chg="del">
          <ac:chgData name="Gabriel Duarte" userId="53b802eb-cc0a-4838-af5a-a798622fb1ed" providerId="ADAL" clId="{095D171D-59A8-480B-93E2-9D8DF0CF3E66}" dt="2022-04-30T14:52:22.774" v="1733" actId="478"/>
          <ac:picMkLst>
            <pc:docMk/>
            <pc:sldMk cId="636167938" sldId="272"/>
            <ac:picMk id="2050" creationId="{CC44CAD5-96BC-48AB-891F-EDFE7FF60874}"/>
          </ac:picMkLst>
        </pc:picChg>
        <pc:picChg chg="del">
          <ac:chgData name="Gabriel Duarte" userId="53b802eb-cc0a-4838-af5a-a798622fb1ed" providerId="ADAL" clId="{095D171D-59A8-480B-93E2-9D8DF0CF3E66}" dt="2022-04-30T14:53:05.947" v="1742" actId="478"/>
          <ac:picMkLst>
            <pc:docMk/>
            <pc:sldMk cId="636167938" sldId="272"/>
            <ac:picMk id="2054" creationId="{F92FD1DD-71DB-4670-ACC5-AF7A9F74E7EB}"/>
          </ac:picMkLst>
        </pc:picChg>
        <pc:picChg chg="add mod">
          <ac:chgData name="Gabriel Duarte" userId="53b802eb-cc0a-4838-af5a-a798622fb1ed" providerId="ADAL" clId="{095D171D-59A8-480B-93E2-9D8DF0CF3E66}" dt="2022-04-30T14:53:14.618" v="1748" actId="1076"/>
          <ac:picMkLst>
            <pc:docMk/>
            <pc:sldMk cId="636167938" sldId="272"/>
            <ac:picMk id="3074" creationId="{68F2E76C-7F23-48A7-9FE8-0F9331FD81B6}"/>
          </ac:picMkLst>
        </pc:picChg>
      </pc:sldChg>
      <pc:sldChg chg="new del">
        <pc:chgData name="Gabriel Duarte" userId="53b802eb-cc0a-4838-af5a-a798622fb1ed" providerId="ADAL" clId="{095D171D-59A8-480B-93E2-9D8DF0CF3E66}" dt="2022-04-30T13:54:24.465" v="1059" actId="680"/>
        <pc:sldMkLst>
          <pc:docMk/>
          <pc:sldMk cId="3154327520" sldId="272"/>
        </pc:sldMkLst>
      </pc:sldChg>
      <pc:sldChg chg="addSp delSp modSp add mod ord modAnim">
        <pc:chgData name="Gabriel Duarte" userId="53b802eb-cc0a-4838-af5a-a798622fb1ed" providerId="ADAL" clId="{095D171D-59A8-480B-93E2-9D8DF0CF3E66}" dt="2022-04-30T16:10:40.276" v="3048" actId="14100"/>
        <pc:sldMkLst>
          <pc:docMk/>
          <pc:sldMk cId="633727193" sldId="273"/>
        </pc:sldMkLst>
        <pc:spChg chg="mod">
          <ac:chgData name="Gabriel Duarte" userId="53b802eb-cc0a-4838-af5a-a798622fb1ed" providerId="ADAL" clId="{095D171D-59A8-480B-93E2-9D8DF0CF3E66}" dt="2022-04-30T16:10:40.276" v="3048" actId="14100"/>
          <ac:spMkLst>
            <pc:docMk/>
            <pc:sldMk cId="633727193" sldId="273"/>
            <ac:spMk id="2" creationId="{B300A2B2-CE4D-4887-BFC7-10B6EC0A1327}"/>
          </ac:spMkLst>
        </pc:spChg>
        <pc:spChg chg="add mod">
          <ac:chgData name="Gabriel Duarte" userId="53b802eb-cc0a-4838-af5a-a798622fb1ed" providerId="ADAL" clId="{095D171D-59A8-480B-93E2-9D8DF0CF3E66}" dt="2022-04-30T16:09:25.551" v="3032" actId="14100"/>
          <ac:spMkLst>
            <pc:docMk/>
            <pc:sldMk cId="633727193" sldId="273"/>
            <ac:spMk id="3" creationId="{E87354ED-11C9-46D7-BA6D-8B3A2FD34826}"/>
          </ac:spMkLst>
        </pc:spChg>
        <pc:spChg chg="del mod">
          <ac:chgData name="Gabriel Duarte" userId="53b802eb-cc0a-4838-af5a-a798622fb1ed" providerId="ADAL" clId="{095D171D-59A8-480B-93E2-9D8DF0CF3E66}" dt="2022-04-30T14:54:43.935" v="1791" actId="478"/>
          <ac:spMkLst>
            <pc:docMk/>
            <pc:sldMk cId="633727193" sldId="273"/>
            <ac:spMk id="4" creationId="{DC8BCD3C-AF28-4B02-ABFB-E2DFD63471F2}"/>
          </ac:spMkLst>
        </pc:spChg>
        <pc:picChg chg="add mod">
          <ac:chgData name="Gabriel Duarte" userId="53b802eb-cc0a-4838-af5a-a798622fb1ed" providerId="ADAL" clId="{095D171D-59A8-480B-93E2-9D8DF0CF3E66}" dt="2022-04-30T15:58:56.864" v="2661"/>
          <ac:picMkLst>
            <pc:docMk/>
            <pc:sldMk cId="633727193" sldId="273"/>
            <ac:picMk id="10" creationId="{AE964191-2ABE-4C4E-AACC-6C39AD30900B}"/>
          </ac:picMkLst>
        </pc:picChg>
        <pc:picChg chg="del">
          <ac:chgData name="Gabriel Duarte" userId="53b802eb-cc0a-4838-af5a-a798622fb1ed" providerId="ADAL" clId="{095D171D-59A8-480B-93E2-9D8DF0CF3E66}" dt="2022-04-30T14:53:59.832" v="1772" actId="478"/>
          <ac:picMkLst>
            <pc:docMk/>
            <pc:sldMk cId="633727193" sldId="273"/>
            <ac:picMk id="1028" creationId="{FA5D3E41-86ED-4D0F-8A48-B41C8539A551}"/>
          </ac:picMkLst>
        </pc:picChg>
        <pc:picChg chg="del">
          <ac:chgData name="Gabriel Duarte" userId="53b802eb-cc0a-4838-af5a-a798622fb1ed" providerId="ADAL" clId="{095D171D-59A8-480B-93E2-9D8DF0CF3E66}" dt="2022-04-30T14:53:58.797" v="1771" actId="478"/>
          <ac:picMkLst>
            <pc:docMk/>
            <pc:sldMk cId="633727193" sldId="273"/>
            <ac:picMk id="1034" creationId="{BDF250F9-FB01-4612-83EF-8D1DEA271912}"/>
          </ac:picMkLst>
        </pc:picChg>
        <pc:picChg chg="add mod">
          <ac:chgData name="Gabriel Duarte" userId="53b802eb-cc0a-4838-af5a-a798622fb1ed" providerId="ADAL" clId="{095D171D-59A8-480B-93E2-9D8DF0CF3E66}" dt="2022-04-30T15:59:09.522" v="2663" actId="1076"/>
          <ac:picMkLst>
            <pc:docMk/>
            <pc:sldMk cId="633727193" sldId="273"/>
            <ac:picMk id="4098" creationId="{541860B4-FA6F-4605-8700-77AF3A6760E9}"/>
          </ac:picMkLst>
        </pc:picChg>
        <pc:picChg chg="add mod">
          <ac:chgData name="Gabriel Duarte" userId="53b802eb-cc0a-4838-af5a-a798622fb1ed" providerId="ADAL" clId="{095D171D-59A8-480B-93E2-9D8DF0CF3E66}" dt="2022-04-30T15:59:09.522" v="2663" actId="1076"/>
          <ac:picMkLst>
            <pc:docMk/>
            <pc:sldMk cId="633727193" sldId="273"/>
            <ac:picMk id="4100" creationId="{91B77DAC-C541-45B8-A44F-F959B0BC2A8F}"/>
          </ac:picMkLst>
        </pc:picChg>
        <pc:picChg chg="add mod">
          <ac:chgData name="Gabriel Duarte" userId="53b802eb-cc0a-4838-af5a-a798622fb1ed" providerId="ADAL" clId="{095D171D-59A8-480B-93E2-9D8DF0CF3E66}" dt="2022-04-30T14:57:52.962" v="2014" actId="1076"/>
          <ac:picMkLst>
            <pc:docMk/>
            <pc:sldMk cId="633727193" sldId="273"/>
            <ac:picMk id="4102" creationId="{77F78632-0C5D-4D3D-A416-603265AE9B7E}"/>
          </ac:picMkLst>
        </pc:picChg>
      </pc:sldChg>
      <pc:sldChg chg="add del setBg">
        <pc:chgData name="Gabriel Duarte" userId="53b802eb-cc0a-4838-af5a-a798622fb1ed" providerId="ADAL" clId="{095D171D-59A8-480B-93E2-9D8DF0CF3E66}" dt="2022-04-30T14:53:34.566" v="1750"/>
        <pc:sldMkLst>
          <pc:docMk/>
          <pc:sldMk cId="1974980675" sldId="273"/>
        </pc:sldMkLst>
      </pc:sldChg>
      <pc:sldChg chg="addSp delSp modSp add mod modAnim">
        <pc:chgData name="Gabriel Duarte" userId="53b802eb-cc0a-4838-af5a-a798622fb1ed" providerId="ADAL" clId="{095D171D-59A8-480B-93E2-9D8DF0CF3E66}" dt="2022-04-30T16:12:35.811" v="3073"/>
        <pc:sldMkLst>
          <pc:docMk/>
          <pc:sldMk cId="2259322851" sldId="274"/>
        </pc:sldMkLst>
        <pc:spChg chg="mod">
          <ac:chgData name="Gabriel Duarte" userId="53b802eb-cc0a-4838-af5a-a798622fb1ed" providerId="ADAL" clId="{095D171D-59A8-480B-93E2-9D8DF0CF3E66}" dt="2022-04-30T16:11:50.395" v="3066" actId="1076"/>
          <ac:spMkLst>
            <pc:docMk/>
            <pc:sldMk cId="2259322851" sldId="274"/>
            <ac:spMk id="2" creationId="{B300A2B2-CE4D-4887-BFC7-10B6EC0A1327}"/>
          </ac:spMkLst>
        </pc:spChg>
        <pc:spChg chg="del">
          <ac:chgData name="Gabriel Duarte" userId="53b802eb-cc0a-4838-af5a-a798622fb1ed" providerId="ADAL" clId="{095D171D-59A8-480B-93E2-9D8DF0CF3E66}" dt="2022-04-30T15:04:50.419" v="2050" actId="478"/>
          <ac:spMkLst>
            <pc:docMk/>
            <pc:sldMk cId="2259322851" sldId="274"/>
            <ac:spMk id="3" creationId="{E87354ED-11C9-46D7-BA6D-8B3A2FD34826}"/>
          </ac:spMkLst>
        </pc:spChg>
        <pc:spChg chg="add mod">
          <ac:chgData name="Gabriel Duarte" userId="53b802eb-cc0a-4838-af5a-a798622fb1ed" providerId="ADAL" clId="{095D171D-59A8-480B-93E2-9D8DF0CF3E66}" dt="2022-04-30T15:44:42.208" v="2434" actId="14100"/>
          <ac:spMkLst>
            <pc:docMk/>
            <pc:sldMk cId="2259322851" sldId="274"/>
            <ac:spMk id="4" creationId="{0484F8A9-04DB-4EBC-9E5E-3E0B23DC0493}"/>
          </ac:spMkLst>
        </pc:spChg>
        <pc:spChg chg="add mod">
          <ac:chgData name="Gabriel Duarte" userId="53b802eb-cc0a-4838-af5a-a798622fb1ed" providerId="ADAL" clId="{095D171D-59A8-480B-93E2-9D8DF0CF3E66}" dt="2022-04-30T16:10:54.545" v="3054" actId="1076"/>
          <ac:spMkLst>
            <pc:docMk/>
            <pc:sldMk cId="2259322851" sldId="274"/>
            <ac:spMk id="14" creationId="{4DDDA34A-3631-42AD-A356-A3B8BAB0BD28}"/>
          </ac:spMkLst>
        </pc:spChg>
        <pc:spChg chg="add mod">
          <ac:chgData name="Gabriel Duarte" userId="53b802eb-cc0a-4838-af5a-a798622fb1ed" providerId="ADAL" clId="{095D171D-59A8-480B-93E2-9D8DF0CF3E66}" dt="2022-04-30T15:52:25.410" v="2499" actId="14100"/>
          <ac:spMkLst>
            <pc:docMk/>
            <pc:sldMk cId="2259322851" sldId="274"/>
            <ac:spMk id="15" creationId="{28955965-555D-47BD-8B93-3757F4C85A15}"/>
          </ac:spMkLst>
        </pc:spChg>
        <pc:spChg chg="add mod">
          <ac:chgData name="Gabriel Duarte" userId="53b802eb-cc0a-4838-af5a-a798622fb1ed" providerId="ADAL" clId="{095D171D-59A8-480B-93E2-9D8DF0CF3E66}" dt="2022-04-30T15:52:30.683" v="2502" actId="403"/>
          <ac:spMkLst>
            <pc:docMk/>
            <pc:sldMk cId="2259322851" sldId="274"/>
            <ac:spMk id="16" creationId="{9056B267-F51F-47BA-8950-F8494229C1E8}"/>
          </ac:spMkLst>
        </pc:spChg>
        <pc:spChg chg="add mod">
          <ac:chgData name="Gabriel Duarte" userId="53b802eb-cc0a-4838-af5a-a798622fb1ed" providerId="ADAL" clId="{095D171D-59A8-480B-93E2-9D8DF0CF3E66}" dt="2022-04-30T15:52:37.969" v="2504" actId="14100"/>
          <ac:spMkLst>
            <pc:docMk/>
            <pc:sldMk cId="2259322851" sldId="274"/>
            <ac:spMk id="17" creationId="{204DF844-54DB-4A6C-91EF-F764580B24D1}"/>
          </ac:spMkLst>
        </pc:spChg>
        <pc:spChg chg="add mod">
          <ac:chgData name="Gabriel Duarte" userId="53b802eb-cc0a-4838-af5a-a798622fb1ed" providerId="ADAL" clId="{095D171D-59A8-480B-93E2-9D8DF0CF3E66}" dt="2022-04-30T15:52:53.737" v="2508" actId="1076"/>
          <ac:spMkLst>
            <pc:docMk/>
            <pc:sldMk cId="2259322851" sldId="274"/>
            <ac:spMk id="18" creationId="{36A26093-4FF1-45B7-A415-535AEE1F7BAD}"/>
          </ac:spMkLst>
        </pc:spChg>
        <pc:spChg chg="add del mod">
          <ac:chgData name="Gabriel Duarte" userId="53b802eb-cc0a-4838-af5a-a798622fb1ed" providerId="ADAL" clId="{095D171D-59A8-480B-93E2-9D8DF0CF3E66}" dt="2022-04-30T15:19:49.403" v="2292" actId="478"/>
          <ac:spMkLst>
            <pc:docMk/>
            <pc:sldMk cId="2259322851" sldId="274"/>
            <ac:spMk id="20" creationId="{EF12868F-57A5-4AF6-9648-1BABD47CCDBD}"/>
          </ac:spMkLst>
        </pc:spChg>
        <pc:spChg chg="add del mod">
          <ac:chgData name="Gabriel Duarte" userId="53b802eb-cc0a-4838-af5a-a798622fb1ed" providerId="ADAL" clId="{095D171D-59A8-480B-93E2-9D8DF0CF3E66}" dt="2022-04-30T15:20:35.078" v="2304" actId="478"/>
          <ac:spMkLst>
            <pc:docMk/>
            <pc:sldMk cId="2259322851" sldId="274"/>
            <ac:spMk id="21" creationId="{7C539F33-B980-410B-95F9-90F38E65A69D}"/>
          </ac:spMkLst>
        </pc:spChg>
        <pc:spChg chg="add mod">
          <ac:chgData name="Gabriel Duarte" userId="53b802eb-cc0a-4838-af5a-a798622fb1ed" providerId="ADAL" clId="{095D171D-59A8-480B-93E2-9D8DF0CF3E66}" dt="2022-04-30T15:44:38.552" v="2433" actId="14100"/>
          <ac:spMkLst>
            <pc:docMk/>
            <pc:sldMk cId="2259322851" sldId="274"/>
            <ac:spMk id="22" creationId="{255FF9D4-6DC8-4DB2-9D9A-DA4C2ECFE5ED}"/>
          </ac:spMkLst>
        </pc:spChg>
        <pc:spChg chg="add mod ord">
          <ac:chgData name="Gabriel Duarte" userId="53b802eb-cc0a-4838-af5a-a798622fb1ed" providerId="ADAL" clId="{095D171D-59A8-480B-93E2-9D8DF0CF3E66}" dt="2022-04-30T15:24:05.649" v="2343" actId="207"/>
          <ac:spMkLst>
            <pc:docMk/>
            <pc:sldMk cId="2259322851" sldId="274"/>
            <ac:spMk id="45" creationId="{52FE8AE5-5553-4963-BCED-71103403F2F4}"/>
          </ac:spMkLst>
        </pc:spChg>
        <pc:spChg chg="add mod ord">
          <ac:chgData name="Gabriel Duarte" userId="53b802eb-cc0a-4838-af5a-a798622fb1ed" providerId="ADAL" clId="{095D171D-59A8-480B-93E2-9D8DF0CF3E66}" dt="2022-04-30T15:24:23.590" v="2348" actId="1076"/>
          <ac:spMkLst>
            <pc:docMk/>
            <pc:sldMk cId="2259322851" sldId="274"/>
            <ac:spMk id="50" creationId="{0D443D19-B511-4E5F-8EF5-D0FF80549598}"/>
          </ac:spMkLst>
        </pc:spChg>
        <pc:spChg chg="add mod">
          <ac:chgData name="Gabriel Duarte" userId="53b802eb-cc0a-4838-af5a-a798622fb1ed" providerId="ADAL" clId="{095D171D-59A8-480B-93E2-9D8DF0CF3E66}" dt="2022-04-30T15:45:48.993" v="2448" actId="1076"/>
          <ac:spMkLst>
            <pc:docMk/>
            <pc:sldMk cId="2259322851" sldId="274"/>
            <ac:spMk id="54" creationId="{854E5D98-D97C-46E0-92E2-0EE20ED0EDF8}"/>
          </ac:spMkLst>
        </pc:spChg>
        <pc:picChg chg="add mod">
          <ac:chgData name="Gabriel Duarte" userId="53b802eb-cc0a-4838-af5a-a798622fb1ed" providerId="ADAL" clId="{095D171D-59A8-480B-93E2-9D8DF0CF3E66}" dt="2022-04-30T15:59:12.974" v="2664"/>
          <ac:picMkLst>
            <pc:docMk/>
            <pc:sldMk cId="2259322851" sldId="274"/>
            <ac:picMk id="60" creationId="{AD5131B5-2ED4-42B5-8FB8-29D6E611B978}"/>
          </ac:picMkLst>
        </pc:picChg>
        <pc:picChg chg="del">
          <ac:chgData name="Gabriel Duarte" userId="53b802eb-cc0a-4838-af5a-a798622fb1ed" providerId="ADAL" clId="{095D171D-59A8-480B-93E2-9D8DF0CF3E66}" dt="2022-04-30T15:04:52.178" v="2051" actId="478"/>
          <ac:picMkLst>
            <pc:docMk/>
            <pc:sldMk cId="2259322851" sldId="274"/>
            <ac:picMk id="4098" creationId="{541860B4-FA6F-4605-8700-77AF3A6760E9}"/>
          </ac:picMkLst>
        </pc:picChg>
        <pc:picChg chg="del">
          <ac:chgData name="Gabriel Duarte" userId="53b802eb-cc0a-4838-af5a-a798622fb1ed" providerId="ADAL" clId="{095D171D-59A8-480B-93E2-9D8DF0CF3E66}" dt="2022-04-30T15:04:52.683" v="2052" actId="478"/>
          <ac:picMkLst>
            <pc:docMk/>
            <pc:sldMk cId="2259322851" sldId="274"/>
            <ac:picMk id="4100" creationId="{91B77DAC-C541-45B8-A44F-F959B0BC2A8F}"/>
          </ac:picMkLst>
        </pc:picChg>
        <pc:picChg chg="del">
          <ac:chgData name="Gabriel Duarte" userId="53b802eb-cc0a-4838-af5a-a798622fb1ed" providerId="ADAL" clId="{095D171D-59A8-480B-93E2-9D8DF0CF3E66}" dt="2022-04-30T15:04:53.253" v="2053" actId="478"/>
          <ac:picMkLst>
            <pc:docMk/>
            <pc:sldMk cId="2259322851" sldId="274"/>
            <ac:picMk id="4102" creationId="{77F78632-0C5D-4D3D-A416-603265AE9B7E}"/>
          </ac:picMkLst>
        </pc:picChg>
        <pc:picChg chg="add mod">
          <ac:chgData name="Gabriel Duarte" userId="53b802eb-cc0a-4838-af5a-a798622fb1ed" providerId="ADAL" clId="{095D171D-59A8-480B-93E2-9D8DF0CF3E66}" dt="2022-04-30T15:12:58.133" v="2110" actId="1076"/>
          <ac:picMkLst>
            <pc:docMk/>
            <pc:sldMk cId="2259322851" sldId="274"/>
            <ac:picMk id="5122" creationId="{EE184843-E94E-4AEC-9BDD-5DEA0D1D32CC}"/>
          </ac:picMkLst>
        </pc:picChg>
        <pc:picChg chg="add del mod">
          <ac:chgData name="Gabriel Duarte" userId="53b802eb-cc0a-4838-af5a-a798622fb1ed" providerId="ADAL" clId="{095D171D-59A8-480B-93E2-9D8DF0CF3E66}" dt="2022-04-30T15:06:52.942" v="2069"/>
          <ac:picMkLst>
            <pc:docMk/>
            <pc:sldMk cId="2259322851" sldId="274"/>
            <ac:picMk id="5124" creationId="{E4AEFA04-C13F-4BEB-89CA-94BEFB78E370}"/>
          </ac:picMkLst>
        </pc:picChg>
        <pc:picChg chg="add mod">
          <ac:chgData name="Gabriel Duarte" userId="53b802eb-cc0a-4838-af5a-a798622fb1ed" providerId="ADAL" clId="{095D171D-59A8-480B-93E2-9D8DF0CF3E66}" dt="2022-04-30T15:15:46.229" v="2198" actId="1076"/>
          <ac:picMkLst>
            <pc:docMk/>
            <pc:sldMk cId="2259322851" sldId="274"/>
            <ac:picMk id="5126" creationId="{7F36F7A7-BCEA-4C29-A869-89D0371E24D3}"/>
          </ac:picMkLst>
        </pc:picChg>
        <pc:picChg chg="add del mod">
          <ac:chgData name="Gabriel Duarte" userId="53b802eb-cc0a-4838-af5a-a798622fb1ed" providerId="ADAL" clId="{095D171D-59A8-480B-93E2-9D8DF0CF3E66}" dt="2022-04-30T15:09:22.268" v="2082" actId="478"/>
          <ac:picMkLst>
            <pc:docMk/>
            <pc:sldMk cId="2259322851" sldId="274"/>
            <ac:picMk id="5128" creationId="{ABC52F71-0E2A-4ED0-BB3E-D111C9BBEF7D}"/>
          </ac:picMkLst>
        </pc:picChg>
        <pc:picChg chg="add mod">
          <ac:chgData name="Gabriel Duarte" userId="53b802eb-cc0a-4838-af5a-a798622fb1ed" providerId="ADAL" clId="{095D171D-59A8-480B-93E2-9D8DF0CF3E66}" dt="2022-04-30T15:16:05.197" v="2199" actId="1076"/>
          <ac:picMkLst>
            <pc:docMk/>
            <pc:sldMk cId="2259322851" sldId="274"/>
            <ac:picMk id="5130" creationId="{50B9298C-1A87-47A1-B848-7A31C5B7F969}"/>
          </ac:picMkLst>
        </pc:picChg>
        <pc:picChg chg="add mod">
          <ac:chgData name="Gabriel Duarte" userId="53b802eb-cc0a-4838-af5a-a798622fb1ed" providerId="ADAL" clId="{095D171D-59A8-480B-93E2-9D8DF0CF3E66}" dt="2022-04-30T15:19:20.997" v="2277" actId="1076"/>
          <ac:picMkLst>
            <pc:docMk/>
            <pc:sldMk cId="2259322851" sldId="274"/>
            <ac:picMk id="5132" creationId="{B63F6992-2DC9-4060-A1B5-A8C1AE1252A9}"/>
          </ac:picMkLst>
        </pc:picChg>
        <pc:picChg chg="add mod">
          <ac:chgData name="Gabriel Duarte" userId="53b802eb-cc0a-4838-af5a-a798622fb1ed" providerId="ADAL" clId="{095D171D-59A8-480B-93E2-9D8DF0CF3E66}" dt="2022-04-30T15:19:20.997" v="2277" actId="1076"/>
          <ac:picMkLst>
            <pc:docMk/>
            <pc:sldMk cId="2259322851" sldId="274"/>
            <ac:picMk id="5134" creationId="{6B7D5F6A-C370-4FF8-A0A9-9A7BF29B1102}"/>
          </ac:picMkLst>
        </pc:picChg>
        <pc:cxnChg chg="add del">
          <ac:chgData name="Gabriel Duarte" userId="53b802eb-cc0a-4838-af5a-a798622fb1ed" providerId="ADAL" clId="{095D171D-59A8-480B-93E2-9D8DF0CF3E66}" dt="2022-04-30T15:20:17.631" v="2299" actId="11529"/>
          <ac:cxnSpMkLst>
            <pc:docMk/>
            <pc:sldMk cId="2259322851" sldId="274"/>
            <ac:cxnSpMk id="6" creationId="{AAA05BC9-C23F-4D78-A8BE-063ABB455D96}"/>
          </ac:cxnSpMkLst>
        </pc:cxnChg>
        <pc:cxnChg chg="add del mod">
          <ac:chgData name="Gabriel Duarte" userId="53b802eb-cc0a-4838-af5a-a798622fb1ed" providerId="ADAL" clId="{095D171D-59A8-480B-93E2-9D8DF0CF3E66}" dt="2022-04-30T15:20:37.490" v="2306" actId="478"/>
          <ac:cxnSpMkLst>
            <pc:docMk/>
            <pc:sldMk cId="2259322851" sldId="274"/>
            <ac:cxnSpMk id="8" creationId="{9DE9BE88-8D96-46C2-A05C-4C41F84366B9}"/>
          </ac:cxnSpMkLst>
        </pc:cxnChg>
        <pc:cxnChg chg="add del mod">
          <ac:chgData name="Gabriel Duarte" userId="53b802eb-cc0a-4838-af5a-a798622fb1ed" providerId="ADAL" clId="{095D171D-59A8-480B-93E2-9D8DF0CF3E66}" dt="2022-04-30T15:44:45.121" v="2435" actId="478"/>
          <ac:cxnSpMkLst>
            <pc:docMk/>
            <pc:sldMk cId="2259322851" sldId="274"/>
            <ac:cxnSpMk id="12" creationId="{BCB1609E-A72D-44F1-A059-C4C3E207809A}"/>
          </ac:cxnSpMkLst>
        </pc:cxnChg>
        <pc:cxnChg chg="add mod">
          <ac:chgData name="Gabriel Duarte" userId="53b802eb-cc0a-4838-af5a-a798622fb1ed" providerId="ADAL" clId="{095D171D-59A8-480B-93E2-9D8DF0CF3E66}" dt="2022-04-30T15:45:42.169" v="2445" actId="14100"/>
          <ac:cxnSpMkLst>
            <pc:docMk/>
            <pc:sldMk cId="2259322851" sldId="274"/>
            <ac:cxnSpMk id="43" creationId="{CD1B5930-65C3-4600-831D-906FD070E5BF}"/>
          </ac:cxnSpMkLst>
        </pc:cxnChg>
      </pc:sldChg>
      <pc:sldChg chg="addSp delSp modSp add mod ord">
        <pc:chgData name="Gabriel Duarte" userId="53b802eb-cc0a-4838-af5a-a798622fb1ed" providerId="ADAL" clId="{095D171D-59A8-480B-93E2-9D8DF0CF3E66}" dt="2022-05-03T00:22:32.058" v="3225"/>
        <pc:sldMkLst>
          <pc:docMk/>
          <pc:sldMk cId="1318457531" sldId="275"/>
        </pc:sldMkLst>
        <pc:spChg chg="mod">
          <ac:chgData name="Gabriel Duarte" userId="53b802eb-cc0a-4838-af5a-a798622fb1ed" providerId="ADAL" clId="{095D171D-59A8-480B-93E2-9D8DF0CF3E66}" dt="2022-04-30T15:49:12.222" v="2493" actId="20577"/>
          <ac:spMkLst>
            <pc:docMk/>
            <pc:sldMk cId="1318457531" sldId="275"/>
            <ac:spMk id="5" creationId="{59A8B925-1883-4E34-98B5-50B6C1062B17}"/>
          </ac:spMkLst>
        </pc:spChg>
        <pc:picChg chg="add del mod">
          <ac:chgData name="Gabriel Duarte" userId="53b802eb-cc0a-4838-af5a-a798622fb1ed" providerId="ADAL" clId="{095D171D-59A8-480B-93E2-9D8DF0CF3E66}" dt="2022-05-01T23:53:48.563" v="3089" actId="478"/>
          <ac:picMkLst>
            <pc:docMk/>
            <pc:sldMk cId="1318457531" sldId="275"/>
            <ac:picMk id="3" creationId="{5AC73703-D2C6-4EAA-B270-B7E4A89FB12D}"/>
          </ac:picMkLst>
        </pc:picChg>
        <pc:picChg chg="add mod">
          <ac:chgData name="Gabriel Duarte" userId="53b802eb-cc0a-4838-af5a-a798622fb1ed" providerId="ADAL" clId="{095D171D-59A8-480B-93E2-9D8DF0CF3E66}" dt="2022-04-30T15:59:22.290" v="2670"/>
          <ac:picMkLst>
            <pc:docMk/>
            <pc:sldMk cId="1318457531" sldId="275"/>
            <ac:picMk id="6" creationId="{6F358B8C-252C-426F-8890-C52ADC1AC584}"/>
          </ac:picMkLst>
        </pc:picChg>
        <pc:picChg chg="add mod">
          <ac:chgData name="Gabriel Duarte" userId="53b802eb-cc0a-4838-af5a-a798622fb1ed" providerId="ADAL" clId="{095D171D-59A8-480B-93E2-9D8DF0CF3E66}" dt="2022-05-01T23:54:03.707" v="3092" actId="1076"/>
          <ac:picMkLst>
            <pc:docMk/>
            <pc:sldMk cId="1318457531" sldId="275"/>
            <ac:picMk id="7" creationId="{6327B6B3-83B9-4C76-9818-DF136338A875}"/>
          </ac:picMkLst>
        </pc:picChg>
        <pc:picChg chg="del">
          <ac:chgData name="Gabriel Duarte" userId="53b802eb-cc0a-4838-af5a-a798622fb1ed" providerId="ADAL" clId="{095D171D-59A8-480B-93E2-9D8DF0CF3E66}" dt="2022-04-30T15:49:14.204" v="2494" actId="478"/>
          <ac:picMkLst>
            <pc:docMk/>
            <pc:sldMk cId="1318457531" sldId="275"/>
            <ac:picMk id="7" creationId="{BA572239-481C-4C56-A5F5-0857607F025A}"/>
          </ac:picMkLst>
        </pc:picChg>
        <pc:picChg chg="add del mod">
          <ac:chgData name="Gabriel Duarte" userId="53b802eb-cc0a-4838-af5a-a798622fb1ed" providerId="ADAL" clId="{095D171D-59A8-480B-93E2-9D8DF0CF3E66}" dt="2022-05-01T23:39:17.050" v="3085" actId="478"/>
          <ac:picMkLst>
            <pc:docMk/>
            <pc:sldMk cId="1318457531" sldId="275"/>
            <ac:picMk id="7170" creationId="{09A9D825-B9D7-447C-AD34-BD7169E2FB36}"/>
          </ac:picMkLst>
        </pc:picChg>
      </pc:sldChg>
      <pc:sldChg chg="addSp delSp modSp add mod delAnim modAnim">
        <pc:chgData name="Gabriel Duarte" userId="53b802eb-cc0a-4838-af5a-a798622fb1ed" providerId="ADAL" clId="{095D171D-59A8-480B-93E2-9D8DF0CF3E66}" dt="2022-05-03T00:27:04.116" v="3227" actId="1076"/>
        <pc:sldMkLst>
          <pc:docMk/>
          <pc:sldMk cId="2511832295" sldId="276"/>
        </pc:sldMkLst>
        <pc:spChg chg="del mod">
          <ac:chgData name="Gabriel Duarte" userId="53b802eb-cc0a-4838-af5a-a798622fb1ed" providerId="ADAL" clId="{095D171D-59A8-480B-93E2-9D8DF0CF3E66}" dt="2022-05-02T00:44:01.522" v="3119" actId="478"/>
          <ac:spMkLst>
            <pc:docMk/>
            <pc:sldMk cId="2511832295" sldId="276"/>
            <ac:spMk id="5" creationId="{B5758E81-50D1-4D0B-9956-3C1A7E69A3FF}"/>
          </ac:spMkLst>
        </pc:spChg>
        <pc:spChg chg="add mod">
          <ac:chgData name="Gabriel Duarte" userId="53b802eb-cc0a-4838-af5a-a798622fb1ed" providerId="ADAL" clId="{095D171D-59A8-480B-93E2-9D8DF0CF3E66}" dt="2022-05-02T00:48:57.759" v="3221" actId="20577"/>
          <ac:spMkLst>
            <pc:docMk/>
            <pc:sldMk cId="2511832295" sldId="276"/>
            <ac:spMk id="6" creationId="{D247F8D5-AF7B-407A-9FDA-D90ABE36C7B2}"/>
          </ac:spMkLst>
        </pc:spChg>
        <pc:spChg chg="mod">
          <ac:chgData name="Gabriel Duarte" userId="53b802eb-cc0a-4838-af5a-a798622fb1ed" providerId="ADAL" clId="{095D171D-59A8-480B-93E2-9D8DF0CF3E66}" dt="2022-04-30T16:03:37.617" v="2935" actId="20577"/>
          <ac:spMkLst>
            <pc:docMk/>
            <pc:sldMk cId="2511832295" sldId="276"/>
            <ac:spMk id="7" creationId="{04C498C0-5ACA-4ACF-8E50-821EF5D3E241}"/>
          </ac:spMkLst>
        </pc:spChg>
        <pc:picChg chg="mod">
          <ac:chgData name="Gabriel Duarte" userId="53b802eb-cc0a-4838-af5a-a798622fb1ed" providerId="ADAL" clId="{095D171D-59A8-480B-93E2-9D8DF0CF3E66}" dt="2022-05-03T00:27:04.116" v="3227" actId="1076"/>
          <ac:picMkLst>
            <pc:docMk/>
            <pc:sldMk cId="2511832295" sldId="276"/>
            <ac:picMk id="5" creationId="{7CFC2AEF-9D46-D0DB-95AC-E73CF20E78AB}"/>
          </ac:picMkLst>
        </pc:picChg>
      </pc:sldChg>
      <pc:sldChg chg="del">
        <pc:chgData name="Gabriel Duarte" userId="53b802eb-cc0a-4838-af5a-a798622fb1ed" providerId="ADAL" clId="{095D171D-59A8-480B-93E2-9D8DF0CF3E66}" dt="2022-05-03T00:07:41.130" v="3223" actId="2696"/>
        <pc:sldMkLst>
          <pc:docMk/>
          <pc:sldMk cId="220576002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EFF86-45DF-43D7-BA65-53A258A6D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0ACC7D-A6E0-4ED5-AC3A-B092A068A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3AB2E9-7652-45C9-A81F-6F86C375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437F5-1B92-47E4-AB46-656A94DFF13F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50B8F5-D00E-49EC-8428-64A9029B3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C6725D-E60D-44AB-9764-7AAA03FA4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E1A7-21D7-4743-AA5A-F51B1216C0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7609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A329B-9398-4CEF-8250-E5B145A9F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016FB0-79F0-4DB2-BD57-BDF05C8B3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B3F6F3-B49A-41C8-A08C-60C0D2780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437F5-1B92-47E4-AB46-656A94DFF13F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9AEC0A-A254-4430-81D8-1745E478C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A296E9-3EA2-47B5-9155-5BB9C30D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E1A7-21D7-4743-AA5A-F51B1216C0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529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D0CD2D1-EC1B-4AC6-9785-4621FFA80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F93AC0-F350-4B8C-BF38-C41AFB8E2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4C0952-2A75-4715-AB35-BFA5C2518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437F5-1B92-47E4-AB46-656A94DFF13F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6433FB-BDE1-4EC6-AB0A-560F1F631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5058C4-B54E-474F-A781-E026E0C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E1A7-21D7-4743-AA5A-F51B1216C0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0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1D985-3D24-480A-B949-7D8CE48A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36B05A-8B45-44FD-878F-BCF2EB733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4EE724-62EE-428E-B1D4-BB8ED413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437F5-1B92-47E4-AB46-656A94DFF13F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00E449-9DB2-4C06-B9B2-7DBC511C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971DBE-DCF4-4622-96E2-959618FCC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E1A7-21D7-4743-AA5A-F51B1216C0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698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19EB66-A23B-4066-B13A-57A587A12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C11F5-B5A5-482A-9540-F99692A8B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9A37B7-16BE-4158-BC64-2A071D010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437F5-1B92-47E4-AB46-656A94DFF13F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C45B5A-8A2C-451E-BB9F-CF1CFBF80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770799-BF71-4DCD-8AB0-289D2BB9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E1A7-21D7-4743-AA5A-F51B1216C0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125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7A09F2-B873-44D2-85BC-C55C731C0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CC9184-5228-4088-A361-A3FB3A7AE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13B039-17A5-4B07-B3FE-403F90CB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D9B9869-79C3-4395-AA83-BAECF1D45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437F5-1B92-47E4-AB46-656A94DFF13F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80F609-059A-43BB-85C5-8BCA04D3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4DBEC9-DB8B-45F9-8AC3-9EE4DC6B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E1A7-21D7-4743-AA5A-F51B1216C0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52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71A849-AA3C-4526-A1E7-5FC0A2248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681857-329F-4C8F-85D3-5C065B55B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6D5E19C-7561-4623-8320-82B122063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CC3E8F7-4427-4199-BF56-2AF012A5FC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151E6BE-4D59-4184-9B08-C51790AF0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33F70FD-7548-467E-A371-C001D828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437F5-1B92-47E4-AB46-656A94DFF13F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BFF42A9-DEFB-4F3C-9B46-392FB2AF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D260AFB-ECAB-4C84-A507-2C22129E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E1A7-21D7-4743-AA5A-F51B1216C0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72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971E1-A62C-4553-9F67-0E4A17A5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EE2C673-64FD-4391-A70A-D70D0B649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437F5-1B92-47E4-AB46-656A94DFF13F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192E9E0-B15A-43FD-ADCD-37D505119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A49FDE2-1CE8-416B-994D-2156BE42E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E1A7-21D7-4743-AA5A-F51B1216C0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805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D2EEE85-A7DD-4424-98EE-68AE775C7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437F5-1B92-47E4-AB46-656A94DFF13F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CFA33C6-0E04-4B37-B226-CB8129F56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54633FE-74E4-4E8D-8702-B9A45D2F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E1A7-21D7-4743-AA5A-F51B1216C0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3698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BD9E7-10DB-410D-9C52-E3623C6EA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89F597-C8F8-48D6-93F5-345838E96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BE066F-E0D3-4143-B799-80A5B70F8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BF2821-594D-432B-833A-664E1ADA9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437F5-1B92-47E4-AB46-656A94DFF13F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A542B9-D6A8-409E-A593-8178C20DF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9040B4-9223-4F66-A7EC-82957DAE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E1A7-21D7-4743-AA5A-F51B1216C0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373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91869-4573-45A4-919B-0523AEC87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986EE6D-49AE-47C3-B570-4A445F6570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BE73BD-9416-4EC2-9AF5-47497DF51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C630DF-27AC-4501-B438-DFE3938A7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437F5-1B92-47E4-AB46-656A94DFF13F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5D36B8-8249-4DD1-84B3-7416BCB09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08A8FC-FC5B-4DA6-975B-36D3DFCBB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E1A7-21D7-4743-AA5A-F51B1216C0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359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47B3852-39F9-4CA8-963B-50704A674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43792A-9000-46EE-A6C0-85D2AC6E3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8982CC-3C3F-4CD7-9F9A-1963AAB09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437F5-1B92-47E4-AB46-656A94DFF13F}" type="datetimeFigureOut">
              <a:rPr lang="pt-BR" smtClean="0"/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9258CF-34FB-40A0-A315-C0D0C36CA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E63E0E-6A15-4F24-A4A3-A7C1F4F20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3E1A7-21D7-4743-AA5A-F51B1216C0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25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75727-6307-41CD-A591-333CF966B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793" y="3383280"/>
            <a:ext cx="6431280" cy="1151146"/>
          </a:xfrm>
        </p:spPr>
        <p:txBody>
          <a:bodyPr>
            <a:noAutofit/>
          </a:bodyPr>
          <a:lstStyle/>
          <a:p>
            <a:r>
              <a:rPr lang="pt-BR" sz="5400" b="1">
                <a:solidFill>
                  <a:srgbClr val="D7263D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SENTINEL TRACK</a:t>
            </a:r>
            <a:endParaRPr lang="en-US" sz="54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Imagem 4" descr="Desenho de pessoa em pé&#10;&#10;Descrição gerada automaticamente com confiança média">
            <a:extLst>
              <a:ext uri="{FF2B5EF4-FFF2-40B4-BE49-F238E27FC236}">
                <a16:creationId xmlns:a16="http://schemas.microsoft.com/office/drawing/2014/main" id="{614C042B-C7B9-404D-BB0F-7AD5F6A81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701" y="1159817"/>
            <a:ext cx="2223463" cy="2223463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F9F132C1-88E9-4F02-80FC-1D2BA6C6DA61}"/>
              </a:ext>
            </a:extLst>
          </p:cNvPr>
          <p:cNvSpPr txBox="1">
            <a:spLocks/>
          </p:cNvSpPr>
          <p:nvPr/>
        </p:nvSpPr>
        <p:spPr>
          <a:xfrm>
            <a:off x="169819" y="5577841"/>
            <a:ext cx="2762793" cy="3918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1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 Light"/>
            </a:endParaRPr>
          </a:p>
          <a:p>
            <a:pPr algn="l"/>
            <a:r>
              <a:rPr lang="pt-BR" sz="2000" b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Gabriel Duarte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AD9CF35-E05F-4FF7-87A7-6E14A91999BA}"/>
              </a:ext>
            </a:extLst>
          </p:cNvPr>
          <p:cNvSpPr txBox="1">
            <a:spLocks/>
          </p:cNvSpPr>
          <p:nvPr/>
        </p:nvSpPr>
        <p:spPr>
          <a:xfrm>
            <a:off x="169819" y="5185955"/>
            <a:ext cx="2762793" cy="3918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1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 Light"/>
            </a:endParaRPr>
          </a:p>
          <a:p>
            <a:pPr algn="l"/>
            <a:r>
              <a:rPr lang="pt-BR" sz="2000" b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Davi Guilherme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F909E32-69FF-4AC3-A368-B30B294486C4}"/>
              </a:ext>
            </a:extLst>
          </p:cNvPr>
          <p:cNvSpPr txBox="1">
            <a:spLocks/>
          </p:cNvSpPr>
          <p:nvPr/>
        </p:nvSpPr>
        <p:spPr>
          <a:xfrm>
            <a:off x="169819" y="4795683"/>
            <a:ext cx="2997927" cy="3918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1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 Light"/>
            </a:endParaRPr>
          </a:p>
          <a:p>
            <a:pPr algn="l"/>
            <a:r>
              <a:rPr lang="pt-BR" sz="2000" b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Daniel Siqueira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D10AC68-4E73-4DE0-8061-1BE877FF2207}"/>
              </a:ext>
            </a:extLst>
          </p:cNvPr>
          <p:cNvSpPr txBox="1">
            <a:spLocks/>
          </p:cNvSpPr>
          <p:nvPr/>
        </p:nvSpPr>
        <p:spPr>
          <a:xfrm>
            <a:off x="169818" y="5937634"/>
            <a:ext cx="2762793" cy="3918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1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 Light"/>
            </a:endParaRPr>
          </a:p>
          <a:p>
            <a:pPr algn="l"/>
            <a:r>
              <a:rPr lang="pt-BR" sz="2000" b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Matheus Caus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F2C975A-75F4-4F52-B8D0-B10E9B46B5CB}"/>
              </a:ext>
            </a:extLst>
          </p:cNvPr>
          <p:cNvSpPr txBox="1">
            <a:spLocks/>
          </p:cNvSpPr>
          <p:nvPr/>
        </p:nvSpPr>
        <p:spPr>
          <a:xfrm>
            <a:off x="169817" y="6327906"/>
            <a:ext cx="2762793" cy="3918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000" b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Victor Rubinec</a:t>
            </a:r>
          </a:p>
        </p:txBody>
      </p:sp>
    </p:spTree>
    <p:extLst>
      <p:ext uri="{BB962C8B-B14F-4D97-AF65-F5344CB8AC3E}">
        <p14:creationId xmlns:p14="http://schemas.microsoft.com/office/powerpoint/2010/main" val="121817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57D316B2-791A-5480-9B3C-27DDCFBD3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2148" y="2127138"/>
            <a:ext cx="3967166" cy="3491325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F40AB8D1-2BDE-4657-BB24-018FFF6F4956}"/>
              </a:ext>
            </a:extLst>
          </p:cNvPr>
          <p:cNvSpPr txBox="1">
            <a:spLocks/>
          </p:cNvSpPr>
          <p:nvPr/>
        </p:nvSpPr>
        <p:spPr>
          <a:xfrm>
            <a:off x="2753962" y="613954"/>
            <a:ext cx="6985124" cy="640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>
                <a:solidFill>
                  <a:srgbClr val="D7263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Demonstração - Arduíno</a:t>
            </a:r>
          </a:p>
        </p:txBody>
      </p:sp>
      <p:pic>
        <p:nvPicPr>
          <p:cNvPr id="7" name="Imagem 6" descr="Desenho de pessoa em pé&#10;&#10;Descrição gerada automaticamente com confiança média">
            <a:extLst>
              <a:ext uri="{FF2B5EF4-FFF2-40B4-BE49-F238E27FC236}">
                <a16:creationId xmlns:a16="http://schemas.microsoft.com/office/drawing/2014/main" id="{6BBF617F-7081-4606-B6A0-BDD0D4EEA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8" y="5989024"/>
            <a:ext cx="740228" cy="7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47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6E2EC25-9585-4B40-B65D-A80B0A20891F}"/>
              </a:ext>
            </a:extLst>
          </p:cNvPr>
          <p:cNvSpPr txBox="1">
            <a:spLocks/>
          </p:cNvSpPr>
          <p:nvPr/>
        </p:nvSpPr>
        <p:spPr>
          <a:xfrm>
            <a:off x="2378384" y="613954"/>
            <a:ext cx="7435232" cy="640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>
                <a:solidFill>
                  <a:srgbClr val="D7263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Modelo de Dados Lógico</a:t>
            </a:r>
          </a:p>
        </p:txBody>
      </p:sp>
      <p:pic>
        <p:nvPicPr>
          <p:cNvPr id="8" name="Imagem 7" descr="Desenho de pessoa em pé&#10;&#10;Descrição gerada automaticamente com confiança média">
            <a:extLst>
              <a:ext uri="{FF2B5EF4-FFF2-40B4-BE49-F238E27FC236}">
                <a16:creationId xmlns:a16="http://schemas.microsoft.com/office/drawing/2014/main" id="{7A4D9B5A-04ED-4B87-A306-6C6CC072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8" y="5989024"/>
            <a:ext cx="740228" cy="7402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4024AE6-F3CC-49EE-BDDE-B2F094659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284" y="1457826"/>
            <a:ext cx="7967431" cy="49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79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04C498C0-5ACA-4ACF-8E50-821EF5D3E241}"/>
              </a:ext>
            </a:extLst>
          </p:cNvPr>
          <p:cNvSpPr txBox="1">
            <a:spLocks/>
          </p:cNvSpPr>
          <p:nvPr/>
        </p:nvSpPr>
        <p:spPr>
          <a:xfrm>
            <a:off x="0" y="613954"/>
            <a:ext cx="12192000" cy="640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>
                <a:solidFill>
                  <a:srgbClr val="D7263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Conclusão e Próximos Passos</a:t>
            </a:r>
          </a:p>
        </p:txBody>
      </p:sp>
      <p:pic>
        <p:nvPicPr>
          <p:cNvPr id="8" name="Imagem 7" descr="Desenho de pessoa em pé&#10;&#10;Descrição gerada automaticamente com confiança média">
            <a:extLst>
              <a:ext uri="{FF2B5EF4-FFF2-40B4-BE49-F238E27FC236}">
                <a16:creationId xmlns:a16="http://schemas.microsoft.com/office/drawing/2014/main" id="{DC391CA0-467F-43F7-901C-47F5DC30A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8" y="5989024"/>
            <a:ext cx="740228" cy="74022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5758E81-50D1-4D0B-9956-3C1A7E69A3FF}"/>
              </a:ext>
            </a:extLst>
          </p:cNvPr>
          <p:cNvSpPr txBox="1"/>
          <p:nvPr/>
        </p:nvSpPr>
        <p:spPr>
          <a:xfrm>
            <a:off x="159658" y="1669143"/>
            <a:ext cx="8566331" cy="20899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2400" b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defRPr>
            </a:lvl1pPr>
          </a:lstStyle>
          <a:p>
            <a:r>
              <a:rPr lang="pt-BR"/>
              <a:t>Fazer  a Dashboard Dinâmica</a:t>
            </a:r>
          </a:p>
          <a:p>
            <a:r>
              <a:rPr lang="pt-BR"/>
              <a:t>Conectar a Tela de Login e Cadastro com Banco de dados</a:t>
            </a:r>
          </a:p>
          <a:p>
            <a:r>
              <a:rPr lang="pt-BR"/>
              <a:t>Implementação teste em algum shopping</a:t>
            </a:r>
          </a:p>
        </p:txBody>
      </p:sp>
    </p:spTree>
    <p:extLst>
      <p:ext uri="{BB962C8B-B14F-4D97-AF65-F5344CB8AC3E}">
        <p14:creationId xmlns:p14="http://schemas.microsoft.com/office/powerpoint/2010/main" val="277400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247F8D5-AF7B-407A-9FDA-D90ABE36C7B2}"/>
              </a:ext>
            </a:extLst>
          </p:cNvPr>
          <p:cNvSpPr txBox="1">
            <a:spLocks/>
          </p:cNvSpPr>
          <p:nvPr/>
        </p:nvSpPr>
        <p:spPr>
          <a:xfrm>
            <a:off x="1382144" y="917493"/>
            <a:ext cx="4594684" cy="1552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en-US" sz="2800" b="1">
              <a:solidFill>
                <a:schemeClr val="bg1"/>
              </a:solidFill>
              <a:latin typeface="+mn-lt"/>
              <a:ea typeface="Calibri"/>
              <a:cs typeface="Calibri"/>
            </a:endParaRPr>
          </a:p>
          <a:p>
            <a:pPr algn="l">
              <a:spcAft>
                <a:spcPts val="600"/>
              </a:spcAft>
            </a:pPr>
            <a:r>
              <a:rPr lang="en-US" sz="2800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 contato@sentinel_track.com</a:t>
            </a:r>
            <a:endParaRPr lang="en-US" sz="2800" b="1">
              <a:solidFill>
                <a:schemeClr val="bg1"/>
              </a:solidFill>
              <a:latin typeface="+mn-lt"/>
              <a:ea typeface="Calibri"/>
              <a:cs typeface="Calibri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8" descr="Icon&#10;&#10;Description automatically generated">
            <a:extLst>
              <a:ext uri="{FF2B5EF4-FFF2-40B4-BE49-F238E27FC236}">
                <a16:creationId xmlns:a16="http://schemas.microsoft.com/office/drawing/2014/main" id="{7CFC2AEF-9D46-D0DB-95AC-E73CF20E7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pic>
        <p:nvPicPr>
          <p:cNvPr id="8" name="Imagem 7" descr="Desenho de pessoa em pé&#10;&#10;Descrição gerada automaticamente com confiança média">
            <a:extLst>
              <a:ext uri="{FF2B5EF4-FFF2-40B4-BE49-F238E27FC236}">
                <a16:creationId xmlns:a16="http://schemas.microsoft.com/office/drawing/2014/main" id="{DC391CA0-467F-43F7-901C-47F5DC30A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8" y="5989024"/>
            <a:ext cx="740228" cy="740228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967E2440-5746-7E45-A4C3-3D0DEDC99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22695" y="921588"/>
            <a:ext cx="951781" cy="9316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9FAA52-EDD9-C1E9-8ED0-DF6BCD93EEC1}"/>
              </a:ext>
            </a:extLst>
          </p:cNvPr>
          <p:cNvSpPr txBox="1"/>
          <p:nvPr/>
        </p:nvSpPr>
        <p:spPr>
          <a:xfrm>
            <a:off x="1547004" y="276908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@Sentinel_track</a:t>
            </a:r>
          </a:p>
        </p:txBody>
      </p:sp>
      <p:pic>
        <p:nvPicPr>
          <p:cNvPr id="18" name="Picture 19" descr="Icon&#10;&#10;Description automatically generated">
            <a:extLst>
              <a:ext uri="{FF2B5EF4-FFF2-40B4-BE49-F238E27FC236}">
                <a16:creationId xmlns:a16="http://schemas.microsoft.com/office/drawing/2014/main" id="{92D1DBDB-3A6A-0A72-11E8-A9574F249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06" y="2474343"/>
            <a:ext cx="1061050" cy="104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00A2B2-CE4D-4887-BFC7-10B6EC0A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962" y="613954"/>
            <a:ext cx="6684075" cy="640565"/>
          </a:xfrm>
        </p:spPr>
        <p:txBody>
          <a:bodyPr>
            <a:noAutofit/>
          </a:bodyPr>
          <a:lstStyle/>
          <a:p>
            <a:pPr algn="ctr"/>
            <a:r>
              <a:rPr lang="pt-BR" sz="4800" b="1">
                <a:solidFill>
                  <a:srgbClr val="D7263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Segmento de Negócio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C8BCD3C-AF28-4B02-ABFB-E2DFD63471F2}"/>
              </a:ext>
            </a:extLst>
          </p:cNvPr>
          <p:cNvSpPr txBox="1">
            <a:spLocks/>
          </p:cNvSpPr>
          <p:nvPr/>
        </p:nvSpPr>
        <p:spPr>
          <a:xfrm>
            <a:off x="339636" y="2065546"/>
            <a:ext cx="7145381" cy="3918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endParaRPr lang="pt-BR" sz="2400" b="1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 Light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pt-BR" sz="2400" b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Fluxo de pessoas em shopping centers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A5D3E41-86ED-4D0F-8A48-B41C8539A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17" y="3777910"/>
            <a:ext cx="2203856" cy="220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DF250F9-FB01-4612-83EF-8D1DEA271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815" y="3660597"/>
            <a:ext cx="2321169" cy="232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Desenho de pessoa em pé&#10;&#10;Descrição gerada automaticamente com confiança média">
            <a:extLst>
              <a:ext uri="{FF2B5EF4-FFF2-40B4-BE49-F238E27FC236}">
                <a16:creationId xmlns:a16="http://schemas.microsoft.com/office/drawing/2014/main" id="{B44ADA04-29F6-474D-A7B9-F1471B005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8" y="5989024"/>
            <a:ext cx="740228" cy="7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4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E3224A9-F307-4D40-B585-67A203E12088}"/>
              </a:ext>
            </a:extLst>
          </p:cNvPr>
          <p:cNvSpPr txBox="1">
            <a:spLocks/>
          </p:cNvSpPr>
          <p:nvPr/>
        </p:nvSpPr>
        <p:spPr>
          <a:xfrm>
            <a:off x="2753962" y="613954"/>
            <a:ext cx="6684075" cy="640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>
                <a:solidFill>
                  <a:srgbClr val="D7263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Contexto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D698CEB-F1BA-4736-BC51-B7DA09D271AB}"/>
              </a:ext>
            </a:extLst>
          </p:cNvPr>
          <p:cNvSpPr txBox="1">
            <a:spLocks/>
          </p:cNvSpPr>
          <p:nvPr/>
        </p:nvSpPr>
        <p:spPr>
          <a:xfrm>
            <a:off x="182881" y="1763487"/>
            <a:ext cx="8216536" cy="18026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pt-BR" sz="2400" b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Onde está o problema e qual é ele?</a:t>
            </a:r>
          </a:p>
          <a:p>
            <a:pPr algn="l"/>
            <a:endParaRPr lang="pt-BR" sz="2400" b="1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 Light"/>
            </a:endParaRPr>
          </a:p>
          <a:p>
            <a:pPr algn="l"/>
            <a:r>
              <a:rPr lang="pt-BR" sz="240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Em shoppings. Após uma pesquisa no site </a:t>
            </a:r>
            <a:r>
              <a:rPr lang="pt-BR" sz="2400" i="1" err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Jusbrasil</a:t>
            </a:r>
            <a:r>
              <a:rPr lang="pt-BR" sz="240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, foram encontrados cerca de 2000 processos relacionados ao abuso do valor cobrado ou inadimplência do pagamento do aluguel. </a:t>
            </a:r>
            <a:endParaRPr lang="pt-BR" sz="2400" i="1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 Light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02E4ABF-DA5A-4AA2-AC9D-3E4405B7C19C}"/>
              </a:ext>
            </a:extLst>
          </p:cNvPr>
          <p:cNvSpPr txBox="1">
            <a:spLocks/>
          </p:cNvSpPr>
          <p:nvPr/>
        </p:nvSpPr>
        <p:spPr>
          <a:xfrm>
            <a:off x="182881" y="4075129"/>
            <a:ext cx="8216536" cy="18026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pt-BR" sz="2400" b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Quem sofre com este problema?</a:t>
            </a:r>
          </a:p>
          <a:p>
            <a:pPr algn="l"/>
            <a:endParaRPr lang="pt-BR" sz="2400" b="1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 Light"/>
            </a:endParaRPr>
          </a:p>
          <a:p>
            <a:pPr algn="l"/>
            <a:r>
              <a:rPr lang="pt-BR" sz="240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A princípio, os lojistas são os primeiros a sofrer, juntamente aos seus funcionários. Porém os donos de shoppings também sofrem.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44CAD5-96BC-48AB-891F-EDFE7FF60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354" y="144562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92FD1DD-71DB-4670-ACC5-AF7A9F74E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195" y="4075129"/>
            <a:ext cx="2230726" cy="223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 descr="Desenho de pessoa em pé&#10;&#10;Descrição gerada automaticamente com confiança média">
            <a:extLst>
              <a:ext uri="{FF2B5EF4-FFF2-40B4-BE49-F238E27FC236}">
                <a16:creationId xmlns:a16="http://schemas.microsoft.com/office/drawing/2014/main" id="{7B919C3E-2BC7-4225-80B6-64DD0434A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8" y="5989024"/>
            <a:ext cx="740228" cy="7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2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E3224A9-F307-4D40-B585-67A203E12088}"/>
              </a:ext>
            </a:extLst>
          </p:cNvPr>
          <p:cNvSpPr txBox="1">
            <a:spLocks/>
          </p:cNvSpPr>
          <p:nvPr/>
        </p:nvSpPr>
        <p:spPr>
          <a:xfrm>
            <a:off x="2753962" y="613954"/>
            <a:ext cx="6684075" cy="640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>
                <a:solidFill>
                  <a:srgbClr val="D7263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Contexto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D698CEB-F1BA-4736-BC51-B7DA09D271AB}"/>
              </a:ext>
            </a:extLst>
          </p:cNvPr>
          <p:cNvSpPr txBox="1">
            <a:spLocks/>
          </p:cNvSpPr>
          <p:nvPr/>
        </p:nvSpPr>
        <p:spPr>
          <a:xfrm>
            <a:off x="182881" y="1626327"/>
            <a:ext cx="8216536" cy="18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pt-BR" sz="2400" b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O problema tende a aumentar ou diminuir?</a:t>
            </a:r>
          </a:p>
          <a:p>
            <a:pPr algn="l"/>
            <a:endParaRPr lang="pt-BR" sz="2400" b="1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 Light"/>
            </a:endParaRPr>
          </a:p>
          <a:p>
            <a:pPr algn="l"/>
            <a:r>
              <a:rPr lang="pt-BR" sz="240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Aumentar, por conta do comportamento dos donos de shopping, que é deixar um valor de aluguel fixo para os espaços de lojas em seu estabelecimento. 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02E4ABF-DA5A-4AA2-AC9D-3E4405B7C19C}"/>
              </a:ext>
            </a:extLst>
          </p:cNvPr>
          <p:cNvSpPr txBox="1">
            <a:spLocks/>
          </p:cNvSpPr>
          <p:nvPr/>
        </p:nvSpPr>
        <p:spPr>
          <a:xfrm>
            <a:off x="182881" y="4075129"/>
            <a:ext cx="8216536" cy="18026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pt-BR" sz="2400" b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Quanto custa este problema?</a:t>
            </a:r>
          </a:p>
          <a:p>
            <a:pPr algn="l"/>
            <a:endParaRPr lang="pt-BR" sz="2400" b="1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 Light"/>
            </a:endParaRPr>
          </a:p>
          <a:p>
            <a:pPr algn="l"/>
            <a:r>
              <a:rPr lang="pt-BR" sz="240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No caso do Shopping Campinas, este problema custou cerca de </a:t>
            </a:r>
            <a:r>
              <a:rPr lang="pt-BR" sz="2400" b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R$ 600.000,00. </a:t>
            </a:r>
            <a:r>
              <a:rPr lang="pt-BR" sz="240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O valor varia entre shoppings.</a:t>
            </a:r>
            <a:endParaRPr lang="pt-BR" sz="2400" b="1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 Light"/>
            </a:endParaRPr>
          </a:p>
        </p:txBody>
      </p: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41F229CC-07B1-48A8-98D3-80AA4066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195" y="1473562"/>
            <a:ext cx="2230726" cy="223072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F2E76C-7F23-48A7-9FE8-0F9331FD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195" y="4199222"/>
            <a:ext cx="2230726" cy="223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Desenho de pessoa em pé&#10;&#10;Descrição gerada automaticamente com confiança média">
            <a:extLst>
              <a:ext uri="{FF2B5EF4-FFF2-40B4-BE49-F238E27FC236}">
                <a16:creationId xmlns:a16="http://schemas.microsoft.com/office/drawing/2014/main" id="{A337D967-2B50-4998-8C76-418CCADC0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8" y="5989024"/>
            <a:ext cx="740228" cy="7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6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00A2B2-CE4D-4887-BFC7-10B6EC0A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3954"/>
            <a:ext cx="12192000" cy="640565"/>
          </a:xfrm>
        </p:spPr>
        <p:txBody>
          <a:bodyPr>
            <a:noAutofit/>
          </a:bodyPr>
          <a:lstStyle/>
          <a:p>
            <a:pPr algn="ctr"/>
            <a:r>
              <a:rPr lang="pt-BR" sz="4800" b="1">
                <a:solidFill>
                  <a:srgbClr val="D7263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Solução Proposta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87354ED-11C9-46D7-BA6D-8B3A2FD34826}"/>
              </a:ext>
            </a:extLst>
          </p:cNvPr>
          <p:cNvSpPr txBox="1"/>
          <p:nvPr/>
        </p:nvSpPr>
        <p:spPr>
          <a:xfrm>
            <a:off x="2298034" y="2212871"/>
            <a:ext cx="776036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b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Sistema de Gerenciamento de Dados</a:t>
            </a: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b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Com dados plotados em gráficos e mapa de calor</a:t>
            </a: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b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Aumentar o lucro do shopping a médio - longo prazo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1860B4-FA6F-4605-8700-77AF3A676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48" y="4757094"/>
            <a:ext cx="1692772" cy="169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1B77DAC-C541-45B8-A44F-F959B0BC2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035" y="4645129"/>
            <a:ext cx="1916702" cy="191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7F78632-0C5D-4D3D-A416-603265AE9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036" y="4533164"/>
            <a:ext cx="1916702" cy="191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Desenho de pessoa em pé&#10;&#10;Descrição gerada automaticamente com confiança média">
            <a:extLst>
              <a:ext uri="{FF2B5EF4-FFF2-40B4-BE49-F238E27FC236}">
                <a16:creationId xmlns:a16="http://schemas.microsoft.com/office/drawing/2014/main" id="{AE964191-2ABE-4C4E-AACC-6C39AD3090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8" y="5989024"/>
            <a:ext cx="740228" cy="7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2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ítulo 1">
            <a:extLst>
              <a:ext uri="{FF2B5EF4-FFF2-40B4-BE49-F238E27FC236}">
                <a16:creationId xmlns:a16="http://schemas.microsoft.com/office/drawing/2014/main" id="{0D443D19-B511-4E5F-8EF5-D0FF80549598}"/>
              </a:ext>
            </a:extLst>
          </p:cNvPr>
          <p:cNvSpPr txBox="1">
            <a:spLocks/>
          </p:cNvSpPr>
          <p:nvPr/>
        </p:nvSpPr>
        <p:spPr>
          <a:xfrm>
            <a:off x="1494547" y="4292440"/>
            <a:ext cx="3825931" cy="6405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600" b="1">
                <a:solidFill>
                  <a:srgbClr val="010E1A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Após a instalação, você começa a receber os dados.</a:t>
            </a:r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52FE8AE5-5553-4963-BCED-71103403F2F4}"/>
              </a:ext>
            </a:extLst>
          </p:cNvPr>
          <p:cNvSpPr txBox="1">
            <a:spLocks/>
          </p:cNvSpPr>
          <p:nvPr/>
        </p:nvSpPr>
        <p:spPr>
          <a:xfrm>
            <a:off x="8499566" y="3351603"/>
            <a:ext cx="3825931" cy="6405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600" b="1">
                <a:solidFill>
                  <a:srgbClr val="010E1A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Após a instalação, você começa a receber os dados.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00A2B2-CE4D-4887-BFC7-10B6EC0A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547" y="355094"/>
            <a:ext cx="9202906" cy="640565"/>
          </a:xfrm>
        </p:spPr>
        <p:txBody>
          <a:bodyPr>
            <a:noAutofit/>
          </a:bodyPr>
          <a:lstStyle/>
          <a:p>
            <a:pPr algn="ctr"/>
            <a:r>
              <a:rPr lang="pt-BR" sz="3600" b="1">
                <a:solidFill>
                  <a:srgbClr val="D7263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Diagrama de Visão de Negócio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E184843-E94E-4AEC-9BDD-5DEA0D1D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85" y="1317572"/>
            <a:ext cx="1438924" cy="143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F36F7A7-BCEA-4C29-A869-89D0371E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89" y="1317571"/>
            <a:ext cx="1438925" cy="143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50B9298C-1A87-47A1-B848-7A31C5B7F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694" y="1317570"/>
            <a:ext cx="1438925" cy="143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B63F6992-2DC9-4060-A1B5-A8C1AE125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117" y="4368189"/>
            <a:ext cx="1438924" cy="143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6B7D5F6A-C370-4FF8-A0A9-9A7BF29B1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509" y="4329785"/>
            <a:ext cx="1438925" cy="143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4DDDA34A-3631-42AD-A356-A3B8BAB0BD28}"/>
              </a:ext>
            </a:extLst>
          </p:cNvPr>
          <p:cNvSpPr txBox="1">
            <a:spLocks/>
          </p:cNvSpPr>
          <p:nvPr/>
        </p:nvSpPr>
        <p:spPr>
          <a:xfrm>
            <a:off x="602943" y="3196955"/>
            <a:ext cx="2203101" cy="4749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1800" b="1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 Light"/>
            </a:endParaRPr>
          </a:p>
          <a:p>
            <a:pPr algn="l"/>
            <a:r>
              <a:rPr lang="pt-BR" sz="1800" b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Você entra em contato com a gente.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28955965-555D-47BD-8B93-3757F4C85A15}"/>
              </a:ext>
            </a:extLst>
          </p:cNvPr>
          <p:cNvSpPr txBox="1">
            <a:spLocks/>
          </p:cNvSpPr>
          <p:nvPr/>
        </p:nvSpPr>
        <p:spPr>
          <a:xfrm>
            <a:off x="4165041" y="2954070"/>
            <a:ext cx="4093588" cy="4749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1800" b="1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 Light"/>
            </a:endParaRPr>
          </a:p>
          <a:p>
            <a:pPr algn="l"/>
            <a:r>
              <a:rPr lang="pt-BR" sz="1800" b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Nossos técnicos irão até o local para avaliação e instalação dos sensores.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9056B267-F51F-47BA-8950-F8494229C1E8}"/>
              </a:ext>
            </a:extLst>
          </p:cNvPr>
          <p:cNvSpPr txBox="1">
            <a:spLocks/>
          </p:cNvSpPr>
          <p:nvPr/>
        </p:nvSpPr>
        <p:spPr>
          <a:xfrm>
            <a:off x="8499566" y="2784484"/>
            <a:ext cx="3825931" cy="6405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800" b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Após a instalação, você começa a receber os dados.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204DF844-54DB-4A6C-91EF-F764580B24D1}"/>
              </a:ext>
            </a:extLst>
          </p:cNvPr>
          <p:cNvSpPr txBox="1">
            <a:spLocks/>
          </p:cNvSpPr>
          <p:nvPr/>
        </p:nvSpPr>
        <p:spPr>
          <a:xfrm>
            <a:off x="1728673" y="6104009"/>
            <a:ext cx="4178641" cy="6405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1800" b="1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 Light"/>
            </a:endParaRPr>
          </a:p>
          <a:p>
            <a:pPr algn="l"/>
            <a:r>
              <a:rPr lang="pt-BR" sz="1800" b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Com base nos dados você pode montar estratégias para maior lucratividade com os donos das lojas.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36A26093-4FF1-45B7-A415-535AEE1F7BAD}"/>
              </a:ext>
            </a:extLst>
          </p:cNvPr>
          <p:cNvSpPr txBox="1">
            <a:spLocks/>
          </p:cNvSpPr>
          <p:nvPr/>
        </p:nvSpPr>
        <p:spPr>
          <a:xfrm>
            <a:off x="7020013" y="5946628"/>
            <a:ext cx="2946466" cy="4749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800" b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Esperamos que você tenha um bom resultado.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0484F8A9-04DB-4EBC-9E5E-3E0B23DC0493}"/>
              </a:ext>
            </a:extLst>
          </p:cNvPr>
          <p:cNvSpPr/>
          <p:nvPr/>
        </p:nvSpPr>
        <p:spPr>
          <a:xfrm>
            <a:off x="7527600" y="1996883"/>
            <a:ext cx="965646" cy="474930"/>
          </a:xfrm>
          <a:prstGeom prst="rightArrow">
            <a:avLst>
              <a:gd name="adj1" fmla="val 16994"/>
              <a:gd name="adj2" fmla="val 0"/>
            </a:avLst>
          </a:prstGeom>
          <a:solidFill>
            <a:srgbClr val="D72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255FF9D4-6DC8-4DB2-9D9A-DA4C2ECFE5ED}"/>
              </a:ext>
            </a:extLst>
          </p:cNvPr>
          <p:cNvSpPr/>
          <p:nvPr/>
        </p:nvSpPr>
        <p:spPr>
          <a:xfrm>
            <a:off x="3175969" y="2037032"/>
            <a:ext cx="1012133" cy="474930"/>
          </a:xfrm>
          <a:prstGeom prst="rightArrow">
            <a:avLst>
              <a:gd name="adj1" fmla="val 16994"/>
              <a:gd name="adj2" fmla="val 0"/>
            </a:avLst>
          </a:prstGeom>
          <a:solidFill>
            <a:srgbClr val="D72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Seta: para a Direita 53">
            <a:extLst>
              <a:ext uri="{FF2B5EF4-FFF2-40B4-BE49-F238E27FC236}">
                <a16:creationId xmlns:a16="http://schemas.microsoft.com/office/drawing/2014/main" id="{854E5D98-D97C-46E0-92E2-0EE20ED0EDF8}"/>
              </a:ext>
            </a:extLst>
          </p:cNvPr>
          <p:cNvSpPr/>
          <p:nvPr/>
        </p:nvSpPr>
        <p:spPr>
          <a:xfrm>
            <a:off x="5471099" y="4968062"/>
            <a:ext cx="1438924" cy="474930"/>
          </a:xfrm>
          <a:prstGeom prst="rightArrow">
            <a:avLst>
              <a:gd name="adj1" fmla="val 16994"/>
              <a:gd name="adj2" fmla="val 0"/>
            </a:avLst>
          </a:prstGeom>
          <a:solidFill>
            <a:srgbClr val="D72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3" name="Conector: Curvo 42">
            <a:extLst>
              <a:ext uri="{FF2B5EF4-FFF2-40B4-BE49-F238E27FC236}">
                <a16:creationId xmlns:a16="http://schemas.microsoft.com/office/drawing/2014/main" id="{CD1B5930-65C3-4600-831D-906FD070E5BF}"/>
              </a:ext>
            </a:extLst>
          </p:cNvPr>
          <p:cNvCxnSpPr>
            <a:cxnSpLocks/>
            <a:stCxn id="16" idx="2"/>
            <a:endCxn id="50" idx="0"/>
          </p:cNvCxnSpPr>
          <p:nvPr/>
        </p:nvCxnSpPr>
        <p:spPr>
          <a:xfrm rot="5400000">
            <a:off x="6476328" y="356235"/>
            <a:ext cx="867391" cy="7005019"/>
          </a:xfrm>
          <a:prstGeom prst="curvedConnector3">
            <a:avLst>
              <a:gd name="adj1" fmla="val 50000"/>
            </a:avLst>
          </a:prstGeom>
          <a:ln w="69850">
            <a:solidFill>
              <a:srgbClr val="D72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m 59" descr="Desenho de pessoa em pé&#10;&#10;Descrição gerada automaticamente com confiança média">
            <a:extLst>
              <a:ext uri="{FF2B5EF4-FFF2-40B4-BE49-F238E27FC236}">
                <a16:creationId xmlns:a16="http://schemas.microsoft.com/office/drawing/2014/main" id="{AD5131B5-2ED4-42B5-8FB8-29D6E611B9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8" y="5989024"/>
            <a:ext cx="740228" cy="7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2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4" grpId="0"/>
      <p:bldP spid="15" grpId="0"/>
      <p:bldP spid="16" grpId="0"/>
      <p:bldP spid="17" grpId="0"/>
      <p:bldP spid="18" grpId="0"/>
      <p:bldP spid="4" grpId="0" animBg="1"/>
      <p:bldP spid="22" grpId="0" animBg="1"/>
      <p:bldP spid="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BFA02570-9100-4518-A516-2824A3F0DE70}"/>
              </a:ext>
            </a:extLst>
          </p:cNvPr>
          <p:cNvSpPr/>
          <p:nvPr/>
        </p:nvSpPr>
        <p:spPr>
          <a:xfrm>
            <a:off x="0" y="786653"/>
            <a:ext cx="12192000" cy="6071347"/>
          </a:xfrm>
          <a:prstGeom prst="rect">
            <a:avLst/>
          </a:prstGeom>
          <a:solidFill>
            <a:srgbClr val="C3CF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8CE1297-DC83-4705-8F0C-165E178356DC}"/>
              </a:ext>
            </a:extLst>
          </p:cNvPr>
          <p:cNvSpPr txBox="1">
            <a:spLocks/>
          </p:cNvSpPr>
          <p:nvPr/>
        </p:nvSpPr>
        <p:spPr>
          <a:xfrm>
            <a:off x="1494547" y="146088"/>
            <a:ext cx="9202906" cy="640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>
                <a:solidFill>
                  <a:srgbClr val="D7263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Diagrama de Solução</a:t>
            </a:r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06FC4D5C-8E78-47DC-84EE-18833D0032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" name="Imagem 20" descr="Diagrama&#10;&#10;Descrição gerada automaticamente">
            <a:extLst>
              <a:ext uri="{FF2B5EF4-FFF2-40B4-BE49-F238E27FC236}">
                <a16:creationId xmlns:a16="http://schemas.microsoft.com/office/drawing/2014/main" id="{5CC787BA-5BB3-4D73-8FA9-4EA949833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" t="31048" r="586" b="1121"/>
          <a:stretch/>
        </p:blipFill>
        <p:spPr>
          <a:xfrm>
            <a:off x="577374" y="1496389"/>
            <a:ext cx="11089640" cy="4651874"/>
          </a:xfrm>
          <a:prstGeom prst="rect">
            <a:avLst/>
          </a:prstGeom>
        </p:spPr>
      </p:pic>
      <p:pic>
        <p:nvPicPr>
          <p:cNvPr id="23" name="Imagem 22" descr="Desenho de pessoa em pé&#10;&#10;Descrição gerada automaticamente com confiança média">
            <a:extLst>
              <a:ext uri="{FF2B5EF4-FFF2-40B4-BE49-F238E27FC236}">
                <a16:creationId xmlns:a16="http://schemas.microsoft.com/office/drawing/2014/main" id="{A573BC32-54A3-4C11-A84A-AEC23F2BB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8" y="6071347"/>
            <a:ext cx="740228" cy="740228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0A330B13-F8F8-4CC2-9526-3FAC6DF0CCC1}"/>
              </a:ext>
            </a:extLst>
          </p:cNvPr>
          <p:cNvSpPr/>
          <p:nvPr/>
        </p:nvSpPr>
        <p:spPr>
          <a:xfrm>
            <a:off x="8770145" y="2631281"/>
            <a:ext cx="531018" cy="604838"/>
          </a:xfrm>
          <a:prstGeom prst="ellipse">
            <a:avLst/>
          </a:prstGeom>
          <a:solidFill>
            <a:srgbClr val="C3CFD9"/>
          </a:solidFill>
          <a:ln>
            <a:solidFill>
              <a:srgbClr val="C3CF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EC050DC-5FFA-4640-B55C-052F4684F04E}"/>
              </a:ext>
            </a:extLst>
          </p:cNvPr>
          <p:cNvSpPr/>
          <p:nvPr/>
        </p:nvSpPr>
        <p:spPr>
          <a:xfrm>
            <a:off x="8798720" y="3009900"/>
            <a:ext cx="502443" cy="202406"/>
          </a:xfrm>
          <a:prstGeom prst="rect">
            <a:avLst/>
          </a:prstGeom>
          <a:solidFill>
            <a:srgbClr val="C3CFD9"/>
          </a:solidFill>
          <a:ln>
            <a:solidFill>
              <a:srgbClr val="C3CF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140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9A8B925-1883-4E34-98B5-50B6C1062B17}"/>
              </a:ext>
            </a:extLst>
          </p:cNvPr>
          <p:cNvSpPr txBox="1">
            <a:spLocks/>
          </p:cNvSpPr>
          <p:nvPr/>
        </p:nvSpPr>
        <p:spPr>
          <a:xfrm>
            <a:off x="2753962" y="613954"/>
            <a:ext cx="6684075" cy="640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>
                <a:solidFill>
                  <a:srgbClr val="D7263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Analytics</a:t>
            </a:r>
          </a:p>
        </p:txBody>
      </p:sp>
      <p:pic>
        <p:nvPicPr>
          <p:cNvPr id="6" name="Imagem 5" descr="Desenho de pessoa em pé&#10;&#10;Descrição gerada automaticamente com confiança média">
            <a:extLst>
              <a:ext uri="{FF2B5EF4-FFF2-40B4-BE49-F238E27FC236}">
                <a16:creationId xmlns:a16="http://schemas.microsoft.com/office/drawing/2014/main" id="{6F358B8C-252C-426F-8890-C52ADC1AC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8" y="5989024"/>
            <a:ext cx="740228" cy="7402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327B6B3-83B9-4C76-9818-DF136338A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962" y="1633832"/>
            <a:ext cx="7035438" cy="4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57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9A8B925-1883-4E34-98B5-50B6C1062B17}"/>
              </a:ext>
            </a:extLst>
          </p:cNvPr>
          <p:cNvSpPr txBox="1">
            <a:spLocks/>
          </p:cNvSpPr>
          <p:nvPr/>
        </p:nvSpPr>
        <p:spPr>
          <a:xfrm>
            <a:off x="2753962" y="613954"/>
            <a:ext cx="6684075" cy="640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>
                <a:solidFill>
                  <a:srgbClr val="D7263D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Site Institucional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572239-481C-4C56-A5F5-0857607F0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683" y="1399461"/>
            <a:ext cx="8963889" cy="5095682"/>
          </a:xfrm>
          <a:prstGeom prst="rect">
            <a:avLst/>
          </a:prstGeom>
        </p:spPr>
      </p:pic>
      <p:pic>
        <p:nvPicPr>
          <p:cNvPr id="8" name="Imagem 7" descr="Desenho de pessoa em pé&#10;&#10;Descrição gerada automaticamente com confiança média">
            <a:extLst>
              <a:ext uri="{FF2B5EF4-FFF2-40B4-BE49-F238E27FC236}">
                <a16:creationId xmlns:a16="http://schemas.microsoft.com/office/drawing/2014/main" id="{EF2AF4A6-1DEC-4ACD-824F-B384EFE83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8" y="5989024"/>
            <a:ext cx="740228" cy="7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435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Tema do Office</vt:lpstr>
      <vt:lpstr>SENTINEL TRACK</vt:lpstr>
      <vt:lpstr>Segmento de Negócio</vt:lpstr>
      <vt:lpstr>PowerPoint Presentation</vt:lpstr>
      <vt:lpstr>PowerPoint Presentation</vt:lpstr>
      <vt:lpstr>Solução Proposta</vt:lpstr>
      <vt:lpstr>Diagrama de Visão de Negócio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Sentinel Track</dc:title>
  <dc:creator>DAVI GUILHERME SOUZA DE PAULA .</dc:creator>
  <cp:revision>1</cp:revision>
  <dcterms:created xsi:type="dcterms:W3CDTF">2022-04-28T23:13:09Z</dcterms:created>
  <dcterms:modified xsi:type="dcterms:W3CDTF">2022-05-03T00:30:31Z</dcterms:modified>
</cp:coreProperties>
</file>